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9144000"/>
  <p:notesSz cx="7010400" cy="92360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180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972560" y="0"/>
            <a:ext cx="3037840" cy="461804"/>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95388" y="692150"/>
            <a:ext cx="4619625" cy="34639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34720" y="4387136"/>
            <a:ext cx="5140960" cy="415623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774271"/>
            <a:ext cx="3037840" cy="461804"/>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972560" y="8774271"/>
            <a:ext cx="3037840" cy="461804"/>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omepages.inf.ed.ac.uk/rbf/HIPR2/binimage.htm" TargetMode="External"/><Relationship Id="rId3" Type="http://schemas.openxmlformats.org/officeDocument/2006/relationships/hyperlink" Target="https://homepages.inf.ed.ac.uk/rbf/HIPR2/strctel.htm"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1:notes"/>
          <p:cNvSpPr txBox="1"/>
          <p:nvPr>
            <p:ph idx="12" type="sldNum"/>
          </p:nvPr>
        </p:nvSpPr>
        <p:spPr>
          <a:xfrm>
            <a:off x="3972560" y="8774271"/>
            <a:ext cx="3037840" cy="46180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62" name="Google Shape;62;p1:notes"/>
          <p:cNvSpPr/>
          <p:nvPr>
            <p:ph idx="2" type="sldImg"/>
          </p:nvPr>
        </p:nvSpPr>
        <p:spPr>
          <a:xfrm>
            <a:off x="1195388" y="692150"/>
            <a:ext cx="4619625" cy="34639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 name="Google Shape;63;p1:notes"/>
          <p:cNvSpPr txBox="1"/>
          <p:nvPr>
            <p:ph idx="1" type="body"/>
          </p:nvPr>
        </p:nvSpPr>
        <p:spPr>
          <a:xfrm>
            <a:off x="934720" y="4387136"/>
            <a:ext cx="5140960" cy="415623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Our project is about Memory Efficient Voxel Processing Library. And Our team members includes: Radhikabahen, Casear, Jithin, and myself (Quan).</a:t>
            </a:r>
            <a:endParaRPr sz="1800">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62edd7a86_1_2:notes"/>
          <p:cNvSpPr/>
          <p:nvPr>
            <p:ph idx="2" type="sldImg"/>
          </p:nvPr>
        </p:nvSpPr>
        <p:spPr>
          <a:xfrm>
            <a:off x="1195388" y="692150"/>
            <a:ext cx="4619700" cy="34638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62edd7a86_1_2:notes"/>
          <p:cNvSpPr txBox="1"/>
          <p:nvPr>
            <p:ph idx="1" type="body"/>
          </p:nvPr>
        </p:nvSpPr>
        <p:spPr>
          <a:xfrm>
            <a:off x="934720" y="4387136"/>
            <a:ext cx="5141100" cy="415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1" name="Google Shape;171;g462edd7a86_1_2:notes"/>
          <p:cNvSpPr txBox="1"/>
          <p:nvPr>
            <p:ph idx="12" type="sldNum"/>
          </p:nvPr>
        </p:nvSpPr>
        <p:spPr>
          <a:xfrm>
            <a:off x="3972560" y="8774271"/>
            <a:ext cx="3037800" cy="461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9559ca476_0_15:notes"/>
          <p:cNvSpPr/>
          <p:nvPr>
            <p:ph idx="2" type="sldImg"/>
          </p:nvPr>
        </p:nvSpPr>
        <p:spPr>
          <a:xfrm>
            <a:off x="1195388" y="692150"/>
            <a:ext cx="4619700" cy="34638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9559ca476_0_15:notes"/>
          <p:cNvSpPr txBox="1"/>
          <p:nvPr>
            <p:ph idx="1" type="body"/>
          </p:nvPr>
        </p:nvSpPr>
        <p:spPr>
          <a:xfrm>
            <a:off x="934720" y="4387136"/>
            <a:ext cx="5141100" cy="415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9" name="Google Shape;179;g49559ca476_0_15:notes"/>
          <p:cNvSpPr txBox="1"/>
          <p:nvPr>
            <p:ph idx="12" type="sldNum"/>
          </p:nvPr>
        </p:nvSpPr>
        <p:spPr>
          <a:xfrm>
            <a:off x="3972560" y="8774271"/>
            <a:ext cx="3037800" cy="461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9559ca476_0_23:notes"/>
          <p:cNvSpPr/>
          <p:nvPr>
            <p:ph idx="2" type="sldImg"/>
          </p:nvPr>
        </p:nvSpPr>
        <p:spPr>
          <a:xfrm>
            <a:off x="1195388" y="692150"/>
            <a:ext cx="4619700" cy="34638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9559ca476_0_23:notes"/>
          <p:cNvSpPr txBox="1"/>
          <p:nvPr>
            <p:ph idx="1" type="body"/>
          </p:nvPr>
        </p:nvSpPr>
        <p:spPr>
          <a:xfrm>
            <a:off x="934720" y="4387136"/>
            <a:ext cx="5141100" cy="415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 name="Google Shape;187;g49559ca476_0_23:notes"/>
          <p:cNvSpPr txBox="1"/>
          <p:nvPr>
            <p:ph idx="12" type="sldNum"/>
          </p:nvPr>
        </p:nvSpPr>
        <p:spPr>
          <a:xfrm>
            <a:off x="3972560" y="8774271"/>
            <a:ext cx="3037800" cy="461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9559ca476_0_45:notes"/>
          <p:cNvSpPr/>
          <p:nvPr>
            <p:ph idx="2" type="sldImg"/>
          </p:nvPr>
        </p:nvSpPr>
        <p:spPr>
          <a:xfrm>
            <a:off x="1195388" y="692150"/>
            <a:ext cx="4619700" cy="34638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9559ca476_0_45:notes"/>
          <p:cNvSpPr txBox="1"/>
          <p:nvPr>
            <p:ph idx="1" type="body"/>
          </p:nvPr>
        </p:nvSpPr>
        <p:spPr>
          <a:xfrm>
            <a:off x="934720" y="4387136"/>
            <a:ext cx="5141100" cy="415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 name="Google Shape;197;g49559ca476_0_45:notes"/>
          <p:cNvSpPr txBox="1"/>
          <p:nvPr>
            <p:ph idx="12" type="sldNum"/>
          </p:nvPr>
        </p:nvSpPr>
        <p:spPr>
          <a:xfrm>
            <a:off x="3972560" y="8774271"/>
            <a:ext cx="3037800" cy="461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8:notes"/>
          <p:cNvSpPr txBox="1"/>
          <p:nvPr>
            <p:ph idx="1" type="body"/>
          </p:nvPr>
        </p:nvSpPr>
        <p:spPr>
          <a:xfrm>
            <a:off x="934720" y="4387136"/>
            <a:ext cx="5140960" cy="415623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 name="Google Shape;206;p8:notes"/>
          <p:cNvSpPr/>
          <p:nvPr>
            <p:ph idx="2" type="sldImg"/>
          </p:nvPr>
        </p:nvSpPr>
        <p:spPr>
          <a:xfrm>
            <a:off x="1195388" y="692150"/>
            <a:ext cx="4619625"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9559ca476_0_32:notes"/>
          <p:cNvSpPr/>
          <p:nvPr>
            <p:ph idx="2" type="sldImg"/>
          </p:nvPr>
        </p:nvSpPr>
        <p:spPr>
          <a:xfrm>
            <a:off x="1195388" y="692150"/>
            <a:ext cx="4619700" cy="34638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9559ca476_0_32:notes"/>
          <p:cNvSpPr txBox="1"/>
          <p:nvPr>
            <p:ph idx="1" type="body"/>
          </p:nvPr>
        </p:nvSpPr>
        <p:spPr>
          <a:xfrm>
            <a:off x="934720" y="4387136"/>
            <a:ext cx="5141100" cy="415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 name="Google Shape;217;g49559ca476_0_32:notes"/>
          <p:cNvSpPr txBox="1"/>
          <p:nvPr>
            <p:ph idx="12" type="sldNum"/>
          </p:nvPr>
        </p:nvSpPr>
        <p:spPr>
          <a:xfrm>
            <a:off x="3972560" y="8774271"/>
            <a:ext cx="3037800" cy="461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9559ca476_0_54:notes"/>
          <p:cNvSpPr/>
          <p:nvPr>
            <p:ph idx="2" type="sldImg"/>
          </p:nvPr>
        </p:nvSpPr>
        <p:spPr>
          <a:xfrm>
            <a:off x="1195388" y="692150"/>
            <a:ext cx="4619700" cy="34638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9559ca476_0_54:notes"/>
          <p:cNvSpPr txBox="1"/>
          <p:nvPr>
            <p:ph idx="1" type="body"/>
          </p:nvPr>
        </p:nvSpPr>
        <p:spPr>
          <a:xfrm>
            <a:off x="934720" y="4387136"/>
            <a:ext cx="5141100" cy="415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 name="Google Shape;227;g49559ca476_0_54:notes"/>
          <p:cNvSpPr txBox="1"/>
          <p:nvPr>
            <p:ph idx="12" type="sldNum"/>
          </p:nvPr>
        </p:nvSpPr>
        <p:spPr>
          <a:xfrm>
            <a:off x="3972560" y="8774271"/>
            <a:ext cx="3037800" cy="461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61df8d21d_0_16:notes"/>
          <p:cNvSpPr/>
          <p:nvPr>
            <p:ph idx="2" type="sldImg"/>
          </p:nvPr>
        </p:nvSpPr>
        <p:spPr>
          <a:xfrm>
            <a:off x="1195388" y="692150"/>
            <a:ext cx="4619700" cy="34638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61df8d21d_0_16:notes"/>
          <p:cNvSpPr txBox="1"/>
          <p:nvPr>
            <p:ph idx="1" type="body"/>
          </p:nvPr>
        </p:nvSpPr>
        <p:spPr>
          <a:xfrm>
            <a:off x="934720" y="4387136"/>
            <a:ext cx="5141100" cy="415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7" name="Google Shape;237;g461df8d21d_0_16:notes"/>
          <p:cNvSpPr txBox="1"/>
          <p:nvPr>
            <p:ph idx="12" type="sldNum"/>
          </p:nvPr>
        </p:nvSpPr>
        <p:spPr>
          <a:xfrm>
            <a:off x="3972560" y="8774271"/>
            <a:ext cx="3037800" cy="461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61df8d21d_0_0:notes"/>
          <p:cNvSpPr/>
          <p:nvPr>
            <p:ph idx="2" type="sldImg"/>
          </p:nvPr>
        </p:nvSpPr>
        <p:spPr>
          <a:xfrm>
            <a:off x="1195388" y="692150"/>
            <a:ext cx="4619700" cy="34638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61df8d21d_0_0:notes"/>
          <p:cNvSpPr txBox="1"/>
          <p:nvPr>
            <p:ph idx="1" type="body"/>
          </p:nvPr>
        </p:nvSpPr>
        <p:spPr>
          <a:xfrm>
            <a:off x="934720" y="4387136"/>
            <a:ext cx="5141100" cy="415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8" name="Google Shape;248;g461df8d21d_0_0:notes"/>
          <p:cNvSpPr txBox="1"/>
          <p:nvPr>
            <p:ph idx="12" type="sldNum"/>
          </p:nvPr>
        </p:nvSpPr>
        <p:spPr>
          <a:xfrm>
            <a:off x="3972560" y="8774271"/>
            <a:ext cx="3037800" cy="461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61da3ce08_0_50:notes"/>
          <p:cNvSpPr/>
          <p:nvPr>
            <p:ph idx="2" type="sldImg"/>
          </p:nvPr>
        </p:nvSpPr>
        <p:spPr>
          <a:xfrm>
            <a:off x="1195388" y="692150"/>
            <a:ext cx="4619700" cy="34638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61da3ce08_0_50:notes"/>
          <p:cNvSpPr txBox="1"/>
          <p:nvPr>
            <p:ph idx="1" type="body"/>
          </p:nvPr>
        </p:nvSpPr>
        <p:spPr>
          <a:xfrm>
            <a:off x="934720" y="4387136"/>
            <a:ext cx="5141100" cy="415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 name="Google Shape;258;g461da3ce08_0_50:notes"/>
          <p:cNvSpPr txBox="1"/>
          <p:nvPr>
            <p:ph idx="12" type="sldNum"/>
          </p:nvPr>
        </p:nvSpPr>
        <p:spPr>
          <a:xfrm>
            <a:off x="3972560" y="8774271"/>
            <a:ext cx="3037800" cy="461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p2:notes"/>
          <p:cNvSpPr/>
          <p:nvPr>
            <p:ph idx="2" type="sldImg"/>
          </p:nvPr>
        </p:nvSpPr>
        <p:spPr>
          <a:xfrm>
            <a:off x="1195388" y="692150"/>
            <a:ext cx="4619625" cy="34639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5" name="Google Shape;75;p2:notes"/>
          <p:cNvSpPr txBox="1"/>
          <p:nvPr>
            <p:ph idx="1" type="body"/>
          </p:nvPr>
        </p:nvSpPr>
        <p:spPr>
          <a:xfrm>
            <a:off x="934720" y="4387136"/>
            <a:ext cx="5140960" cy="415623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This is a Overview of our presentation. </a:t>
            </a:r>
            <a:endParaRPr sz="1800"/>
          </a:p>
          <a:p>
            <a:pPr indent="-342900" lvl="0" marL="457200" rtl="0" algn="l">
              <a:spcBef>
                <a:spcPts val="0"/>
              </a:spcBef>
              <a:spcAft>
                <a:spcPts val="0"/>
              </a:spcAft>
              <a:buSzPts val="1800"/>
              <a:buAutoNum type="arabicPeriod"/>
            </a:pPr>
            <a:r>
              <a:rPr lang="en-US" sz="1800"/>
              <a:t>Who is our client, what is their problem and why they need our help? </a:t>
            </a:r>
            <a:endParaRPr sz="1800"/>
          </a:p>
          <a:p>
            <a:pPr indent="-342900" lvl="0" marL="457200" rtl="0" algn="l">
              <a:spcBef>
                <a:spcPts val="0"/>
              </a:spcBef>
              <a:spcAft>
                <a:spcPts val="0"/>
              </a:spcAft>
              <a:buSzPts val="1800"/>
              <a:buAutoNum type="arabicPeriod"/>
            </a:pPr>
            <a:r>
              <a:rPr lang="en-US" sz="1800"/>
              <a:t>How </a:t>
            </a:r>
            <a:r>
              <a:rPr lang="en-US" sz="1800"/>
              <a:t>implement</a:t>
            </a:r>
            <a:r>
              <a:rPr lang="en-US" sz="1800"/>
              <a:t> this solution?</a:t>
            </a:r>
            <a:endParaRPr sz="1800"/>
          </a:p>
          <a:p>
            <a:pPr indent="-342900" lvl="0" marL="457200" rtl="0" algn="l">
              <a:spcBef>
                <a:spcPts val="0"/>
              </a:spcBef>
              <a:spcAft>
                <a:spcPts val="0"/>
              </a:spcAft>
              <a:buSzPts val="1800"/>
              <a:buAutoNum type="arabicPeriod"/>
            </a:pPr>
            <a:r>
              <a:rPr lang="en-US" sz="1800"/>
              <a:t>We will have a live demo of our production. And what is the results?</a:t>
            </a:r>
            <a:endParaRPr sz="1800"/>
          </a:p>
          <a:p>
            <a:pPr indent="-342900" lvl="0" marL="457200" rtl="0" algn="l">
              <a:spcBef>
                <a:spcPts val="0"/>
              </a:spcBef>
              <a:spcAft>
                <a:spcPts val="0"/>
              </a:spcAft>
              <a:buSzPts val="1800"/>
              <a:buAutoNum type="arabicPeriod"/>
            </a:pPr>
            <a:r>
              <a:rPr lang="en-US" sz="1800"/>
              <a:t>And Finally, what challenges our team encountered and what lesson did we learned?</a:t>
            </a:r>
            <a:endParaRPr sz="1800"/>
          </a:p>
        </p:txBody>
      </p:sp>
      <p:sp>
        <p:nvSpPr>
          <p:cNvPr id="76" name="Google Shape;76;p2:notes"/>
          <p:cNvSpPr txBox="1"/>
          <p:nvPr>
            <p:ph idx="12" type="sldNum"/>
          </p:nvPr>
        </p:nvSpPr>
        <p:spPr>
          <a:xfrm>
            <a:off x="3972560" y="8774271"/>
            <a:ext cx="3037840" cy="46180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61da3ce08_0_0:notes"/>
          <p:cNvSpPr/>
          <p:nvPr>
            <p:ph idx="2" type="sldImg"/>
          </p:nvPr>
        </p:nvSpPr>
        <p:spPr>
          <a:xfrm>
            <a:off x="1195388" y="692150"/>
            <a:ext cx="4619700" cy="34638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61da3ce08_0_0:notes"/>
          <p:cNvSpPr txBox="1"/>
          <p:nvPr>
            <p:ph idx="1" type="body"/>
          </p:nvPr>
        </p:nvSpPr>
        <p:spPr>
          <a:xfrm>
            <a:off x="934720" y="4387136"/>
            <a:ext cx="5141100" cy="415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 name="Google Shape;266;g461da3ce08_0_0:notes"/>
          <p:cNvSpPr txBox="1"/>
          <p:nvPr>
            <p:ph idx="12" type="sldNum"/>
          </p:nvPr>
        </p:nvSpPr>
        <p:spPr>
          <a:xfrm>
            <a:off x="3972560" y="8774271"/>
            <a:ext cx="3037800" cy="461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61da3ce08_0_16:notes"/>
          <p:cNvSpPr/>
          <p:nvPr>
            <p:ph idx="2" type="sldImg"/>
          </p:nvPr>
        </p:nvSpPr>
        <p:spPr>
          <a:xfrm>
            <a:off x="1195388" y="692150"/>
            <a:ext cx="4619700" cy="34638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61da3ce08_0_16:notes"/>
          <p:cNvSpPr txBox="1"/>
          <p:nvPr>
            <p:ph idx="1" type="body"/>
          </p:nvPr>
        </p:nvSpPr>
        <p:spPr>
          <a:xfrm>
            <a:off x="934720" y="4387136"/>
            <a:ext cx="5141100" cy="415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 name="Google Shape;277;g461da3ce08_0_16:notes"/>
          <p:cNvSpPr txBox="1"/>
          <p:nvPr>
            <p:ph idx="12" type="sldNum"/>
          </p:nvPr>
        </p:nvSpPr>
        <p:spPr>
          <a:xfrm>
            <a:off x="3972560" y="8774271"/>
            <a:ext cx="3037800" cy="461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61da3ce08_0_25:notes"/>
          <p:cNvSpPr/>
          <p:nvPr>
            <p:ph idx="2" type="sldImg"/>
          </p:nvPr>
        </p:nvSpPr>
        <p:spPr>
          <a:xfrm>
            <a:off x="1195388" y="692150"/>
            <a:ext cx="4619700" cy="34638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61da3ce08_0_25:notes"/>
          <p:cNvSpPr txBox="1"/>
          <p:nvPr>
            <p:ph idx="1" type="body"/>
          </p:nvPr>
        </p:nvSpPr>
        <p:spPr>
          <a:xfrm>
            <a:off x="934720" y="4387136"/>
            <a:ext cx="5141100" cy="415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7" name="Google Shape;287;g461da3ce08_0_25:notes"/>
          <p:cNvSpPr txBox="1"/>
          <p:nvPr>
            <p:ph idx="12" type="sldNum"/>
          </p:nvPr>
        </p:nvSpPr>
        <p:spPr>
          <a:xfrm>
            <a:off x="3972560" y="8774271"/>
            <a:ext cx="3037800" cy="461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461df2289d_0_0:notes"/>
          <p:cNvSpPr/>
          <p:nvPr>
            <p:ph idx="2" type="sldImg"/>
          </p:nvPr>
        </p:nvSpPr>
        <p:spPr>
          <a:xfrm>
            <a:off x="1195388" y="692150"/>
            <a:ext cx="4619700" cy="34638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61df2289d_0_0:notes"/>
          <p:cNvSpPr txBox="1"/>
          <p:nvPr>
            <p:ph idx="1" type="body"/>
          </p:nvPr>
        </p:nvSpPr>
        <p:spPr>
          <a:xfrm>
            <a:off x="934720" y="4387136"/>
            <a:ext cx="5141100" cy="415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0" name="Google Shape;300;g461df2289d_0_0:notes"/>
          <p:cNvSpPr txBox="1"/>
          <p:nvPr>
            <p:ph idx="12" type="sldNum"/>
          </p:nvPr>
        </p:nvSpPr>
        <p:spPr>
          <a:xfrm>
            <a:off x="3972560" y="8774271"/>
            <a:ext cx="3037800" cy="461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461da3ce08_0_42:notes"/>
          <p:cNvSpPr/>
          <p:nvPr>
            <p:ph idx="2" type="sldImg"/>
          </p:nvPr>
        </p:nvSpPr>
        <p:spPr>
          <a:xfrm>
            <a:off x="1195388" y="692150"/>
            <a:ext cx="4619700" cy="34638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61da3ce08_0_42:notes"/>
          <p:cNvSpPr txBox="1"/>
          <p:nvPr>
            <p:ph idx="1" type="body"/>
          </p:nvPr>
        </p:nvSpPr>
        <p:spPr>
          <a:xfrm>
            <a:off x="934720" y="4387136"/>
            <a:ext cx="5141100" cy="415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3" name="Google Shape;313;g461da3ce08_0_42:notes"/>
          <p:cNvSpPr txBox="1"/>
          <p:nvPr>
            <p:ph idx="12" type="sldNum"/>
          </p:nvPr>
        </p:nvSpPr>
        <p:spPr>
          <a:xfrm>
            <a:off x="3972560" y="8774271"/>
            <a:ext cx="3037800" cy="461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632115454_1_39:notes"/>
          <p:cNvSpPr/>
          <p:nvPr>
            <p:ph idx="2" type="sldImg"/>
          </p:nvPr>
        </p:nvSpPr>
        <p:spPr>
          <a:xfrm>
            <a:off x="1195388" y="692150"/>
            <a:ext cx="4619700" cy="34638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632115454_1_39:notes"/>
          <p:cNvSpPr txBox="1"/>
          <p:nvPr>
            <p:ph idx="1" type="body"/>
          </p:nvPr>
        </p:nvSpPr>
        <p:spPr>
          <a:xfrm>
            <a:off x="934720" y="4387136"/>
            <a:ext cx="5141100" cy="415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2" name="Google Shape;322;g4632115454_1_39:notes"/>
          <p:cNvSpPr txBox="1"/>
          <p:nvPr>
            <p:ph idx="12" type="sldNum"/>
          </p:nvPr>
        </p:nvSpPr>
        <p:spPr>
          <a:xfrm>
            <a:off x="3972560" y="8774271"/>
            <a:ext cx="3037800" cy="461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14:notes"/>
          <p:cNvSpPr/>
          <p:nvPr>
            <p:ph idx="2" type="sldImg"/>
          </p:nvPr>
        </p:nvSpPr>
        <p:spPr>
          <a:xfrm>
            <a:off x="1195388" y="692150"/>
            <a:ext cx="4619625" cy="34639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1" name="Google Shape;331;p14:notes"/>
          <p:cNvSpPr txBox="1"/>
          <p:nvPr>
            <p:ph idx="1" type="body"/>
          </p:nvPr>
        </p:nvSpPr>
        <p:spPr>
          <a:xfrm>
            <a:off x="934720" y="4387136"/>
            <a:ext cx="5140960" cy="415623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And that is ALL</a:t>
            </a:r>
            <a:endParaRPr/>
          </a:p>
        </p:txBody>
      </p:sp>
      <p:sp>
        <p:nvSpPr>
          <p:cNvPr id="332" name="Google Shape;332;p14:notes"/>
          <p:cNvSpPr txBox="1"/>
          <p:nvPr>
            <p:ph idx="12" type="sldNum"/>
          </p:nvPr>
        </p:nvSpPr>
        <p:spPr>
          <a:xfrm>
            <a:off x="3972560" y="8774271"/>
            <a:ext cx="3037840" cy="46180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3:notes"/>
          <p:cNvSpPr txBox="1"/>
          <p:nvPr>
            <p:ph idx="1" type="body"/>
          </p:nvPr>
        </p:nvSpPr>
        <p:spPr>
          <a:xfrm>
            <a:off x="934720" y="4387136"/>
            <a:ext cx="5140960" cy="4156234"/>
          </a:xfrm>
          <a:prstGeom prst="rect">
            <a:avLst/>
          </a:prstGeom>
        </p:spPr>
        <p:txBody>
          <a:bodyPr anchorCtr="0" anchor="t" bIns="45700" lIns="91425" spcFirstLastPara="1" rIns="91425" wrap="square" tIns="45700">
            <a:noAutofit/>
          </a:bodyPr>
          <a:lstStyle/>
          <a:p>
            <a:pPr indent="-304800" lvl="0" marL="342900" rtl="0" algn="l">
              <a:spcBef>
                <a:spcPts val="0"/>
              </a:spcBef>
              <a:spcAft>
                <a:spcPts val="0"/>
              </a:spcAft>
              <a:buClr>
                <a:schemeClr val="dk1"/>
              </a:buClr>
              <a:buSzPts val="1800"/>
              <a:buChar char="•"/>
            </a:pPr>
            <a:r>
              <a:rPr lang="en-US" sz="1800">
                <a:solidFill>
                  <a:srgbClr val="003300"/>
                </a:solidFill>
                <a:highlight>
                  <a:schemeClr val="lt1"/>
                </a:highlight>
              </a:rPr>
              <a:t>They are Leading in 3-D Rapid Manufacturing solution provider</a:t>
            </a:r>
            <a:endParaRPr sz="1800">
              <a:highlight>
                <a:schemeClr val="lt1"/>
              </a:highlight>
            </a:endParaRPr>
          </a:p>
          <a:p>
            <a:pPr indent="-304800" lvl="0" marL="342900" rtl="0" algn="l">
              <a:spcBef>
                <a:spcPts val="0"/>
              </a:spcBef>
              <a:spcAft>
                <a:spcPts val="0"/>
              </a:spcAft>
              <a:buClr>
                <a:schemeClr val="dk1"/>
              </a:buClr>
              <a:buSzPts val="1800"/>
              <a:buChar char="•"/>
            </a:pPr>
            <a:r>
              <a:rPr lang="en-US" sz="1800"/>
              <a:t>Focus on software and consulting services in 3-D Rapid Prototyping and 3-D Rapid Manufacturing.</a:t>
            </a:r>
            <a:endParaRPr sz="1800"/>
          </a:p>
        </p:txBody>
      </p:sp>
      <p:sp>
        <p:nvSpPr>
          <p:cNvPr id="84" name="Google Shape;84;p3:notes"/>
          <p:cNvSpPr/>
          <p:nvPr>
            <p:ph idx="2" type="sldImg"/>
          </p:nvPr>
        </p:nvSpPr>
        <p:spPr>
          <a:xfrm>
            <a:off x="1195388" y="692150"/>
            <a:ext cx="4619625"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48656cec7e_0_8:notes"/>
          <p:cNvSpPr txBox="1"/>
          <p:nvPr>
            <p:ph idx="1" type="body"/>
          </p:nvPr>
        </p:nvSpPr>
        <p:spPr>
          <a:xfrm>
            <a:off x="934720" y="4387136"/>
            <a:ext cx="5141100" cy="415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1800"/>
              <a:t>In other word, </a:t>
            </a:r>
            <a:r>
              <a:rPr lang="en-US" sz="1800"/>
              <a:t>Think of it something like 3D Printing but instead of ABS or PLA, it is in Metal???</a:t>
            </a:r>
            <a:endParaRPr sz="1800"/>
          </a:p>
        </p:txBody>
      </p:sp>
      <p:sp>
        <p:nvSpPr>
          <p:cNvPr id="94" name="Google Shape;94;g48656cec7e_0_8:notes"/>
          <p:cNvSpPr/>
          <p:nvPr>
            <p:ph idx="2" type="sldImg"/>
          </p:nvPr>
        </p:nvSpPr>
        <p:spPr>
          <a:xfrm>
            <a:off x="1195388" y="692150"/>
            <a:ext cx="4619700" cy="346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934720" y="4387136"/>
            <a:ext cx="5140960" cy="4156234"/>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rgbClr val="000000"/>
              </a:buClr>
              <a:buSzPts val="1100"/>
              <a:buFont typeface="Arial"/>
              <a:buNone/>
            </a:pPr>
            <a:r>
              <a:rPr lang="en-US" sz="1800"/>
              <a:t>This is </a:t>
            </a:r>
            <a:r>
              <a:rPr lang="en-US" sz="1800"/>
              <a:t>One of their many services: Custom Designed Powder Feeders, Nozzles, etc.</a:t>
            </a:r>
            <a:endParaRPr sz="1800"/>
          </a:p>
          <a:p>
            <a:pPr indent="0" lvl="0" marL="0" rtl="0" algn="l">
              <a:spcBef>
                <a:spcPts val="360"/>
              </a:spcBef>
              <a:spcAft>
                <a:spcPts val="0"/>
              </a:spcAft>
              <a:buClr>
                <a:srgbClr val="000000"/>
              </a:buClr>
              <a:buSzPts val="1100"/>
              <a:buFont typeface="Arial"/>
              <a:buNone/>
            </a:pPr>
            <a:r>
              <a:rPr lang="en-US" sz="1800"/>
              <a:t>One of the tool they used to make this final product for custom designing process is Morphological Operation.</a:t>
            </a:r>
            <a:endParaRPr sz="1800"/>
          </a:p>
          <a:p>
            <a:pPr indent="0" lvl="0" marL="0" rtl="0" algn="l">
              <a:spcBef>
                <a:spcPts val="360"/>
              </a:spcBef>
              <a:spcAft>
                <a:spcPts val="0"/>
              </a:spcAft>
              <a:buNone/>
            </a:pPr>
            <a:r>
              <a:t/>
            </a:r>
            <a:endParaRPr sz="1800"/>
          </a:p>
        </p:txBody>
      </p:sp>
      <p:sp>
        <p:nvSpPr>
          <p:cNvPr id="109" name="Google Shape;109;p4:notes"/>
          <p:cNvSpPr/>
          <p:nvPr>
            <p:ph idx="2" type="sldImg"/>
          </p:nvPr>
        </p:nvSpPr>
        <p:spPr>
          <a:xfrm>
            <a:off x="1195388" y="692150"/>
            <a:ext cx="4619625"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7:notes"/>
          <p:cNvSpPr/>
          <p:nvPr>
            <p:ph idx="2" type="sldImg"/>
          </p:nvPr>
        </p:nvSpPr>
        <p:spPr>
          <a:xfrm>
            <a:off x="1195388" y="692150"/>
            <a:ext cx="4619625" cy="34639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2" name="Google Shape;122;p7:notes"/>
          <p:cNvSpPr txBox="1"/>
          <p:nvPr>
            <p:ph idx="1" type="body"/>
          </p:nvPr>
        </p:nvSpPr>
        <p:spPr>
          <a:xfrm>
            <a:off x="934720" y="4387136"/>
            <a:ext cx="5140960" cy="415623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So what is Morphological Operation? </a:t>
            </a:r>
            <a:endParaRPr sz="1800"/>
          </a:p>
          <a:p>
            <a:pPr indent="0" lvl="0" marL="0" rtl="0" algn="l">
              <a:spcBef>
                <a:spcPts val="0"/>
              </a:spcBef>
              <a:spcAft>
                <a:spcPts val="0"/>
              </a:spcAft>
              <a:buNone/>
            </a:pPr>
            <a:r>
              <a:rPr lang="en-US" sz="1800"/>
              <a:t>Here are two set operator example. Erosion and Dilation.</a:t>
            </a:r>
            <a:endParaRPr sz="1800"/>
          </a:p>
          <a:p>
            <a:pPr indent="0" lvl="0" marL="0" rtl="0" algn="l">
              <a:spcBef>
                <a:spcPts val="0"/>
              </a:spcBef>
              <a:spcAft>
                <a:spcPts val="0"/>
              </a:spcAft>
              <a:buNone/>
            </a:pPr>
            <a:r>
              <a:rPr lang="en-US" sz="1800">
                <a:solidFill>
                  <a:srgbClr val="000000"/>
                </a:solidFill>
                <a:highlight>
                  <a:srgbClr val="FFFFFF"/>
                </a:highlight>
              </a:rPr>
              <a:t>It take a </a:t>
            </a:r>
            <a:r>
              <a:rPr lang="en-US" sz="1800" u="sng">
                <a:solidFill>
                  <a:schemeClr val="hlink"/>
                </a:solidFill>
                <a:highlight>
                  <a:srgbClr val="FFFFFF"/>
                </a:highlight>
                <a:hlinkClick r:id="rId2"/>
              </a:rPr>
              <a:t>binary image</a:t>
            </a:r>
            <a:r>
              <a:rPr lang="en-US" sz="1800">
                <a:solidFill>
                  <a:srgbClr val="000000"/>
                </a:solidFill>
                <a:highlight>
                  <a:srgbClr val="FFFFFF"/>
                </a:highlight>
              </a:rPr>
              <a:t> and a </a:t>
            </a:r>
            <a:r>
              <a:rPr lang="en-US" sz="1800" u="sng">
                <a:solidFill>
                  <a:schemeClr val="hlink"/>
                </a:solidFill>
                <a:highlight>
                  <a:srgbClr val="FFFFFF"/>
                </a:highlight>
                <a:hlinkClick r:id="rId3"/>
              </a:rPr>
              <a:t>structuring element</a:t>
            </a:r>
            <a:r>
              <a:rPr lang="en-US" sz="1800">
                <a:solidFill>
                  <a:srgbClr val="000000"/>
                </a:solidFill>
                <a:highlight>
                  <a:srgbClr val="FFFFFF"/>
                </a:highlight>
              </a:rPr>
              <a:t> as input and combine them using a set operator. </a:t>
            </a:r>
            <a:endParaRPr sz="1800"/>
          </a:p>
        </p:txBody>
      </p:sp>
      <p:sp>
        <p:nvSpPr>
          <p:cNvPr id="123" name="Google Shape;123;p7:notes"/>
          <p:cNvSpPr txBox="1"/>
          <p:nvPr>
            <p:ph idx="12" type="sldNum"/>
          </p:nvPr>
        </p:nvSpPr>
        <p:spPr>
          <a:xfrm>
            <a:off x="3972560" y="8774271"/>
            <a:ext cx="3037840" cy="461804"/>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6197a94b9_0_8:notes"/>
          <p:cNvSpPr txBox="1"/>
          <p:nvPr>
            <p:ph idx="1" type="body"/>
          </p:nvPr>
        </p:nvSpPr>
        <p:spPr>
          <a:xfrm>
            <a:off x="934720" y="4387136"/>
            <a:ext cx="5141100" cy="4156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r>
              <a:rPr lang="en-US" sz="1800">
                <a:latin typeface="Times New Roman"/>
                <a:ea typeface="Times New Roman"/>
                <a:cs typeface="Times New Roman"/>
                <a:sym typeface="Times New Roman"/>
              </a:rPr>
              <a:t>So what is the problem?</a:t>
            </a:r>
            <a:endParaRPr sz="1800">
              <a:latin typeface="Times New Roman"/>
              <a:ea typeface="Times New Roman"/>
              <a:cs typeface="Times New Roman"/>
              <a:sym typeface="Times New Roman"/>
            </a:endParaRPr>
          </a:p>
          <a:p>
            <a:pPr indent="0" lvl="0" marL="0" rtl="0" algn="l">
              <a:spcBef>
                <a:spcPts val="0"/>
              </a:spcBef>
              <a:spcAft>
                <a:spcPts val="0"/>
              </a:spcAft>
              <a:buClr>
                <a:srgbClr val="000000"/>
              </a:buClr>
              <a:buFont typeface="Arial"/>
              <a:buNone/>
            </a:pPr>
            <a:r>
              <a:rPr lang="en-US" sz="1800">
                <a:latin typeface="Times New Roman"/>
                <a:ea typeface="Times New Roman"/>
                <a:cs typeface="Times New Roman"/>
                <a:sym typeface="Times New Roman"/>
              </a:rPr>
              <a:t>Why they need our help?</a:t>
            </a:r>
            <a:endParaRPr sz="1800">
              <a:latin typeface="Times New Roman"/>
              <a:ea typeface="Times New Roman"/>
              <a:cs typeface="Times New Roman"/>
              <a:sym typeface="Times New Roman"/>
            </a:endParaRPr>
          </a:p>
          <a:p>
            <a:pPr indent="0" lvl="0" marL="0" rtl="0" algn="l">
              <a:spcBef>
                <a:spcPts val="0"/>
              </a:spcBef>
              <a:spcAft>
                <a:spcPts val="0"/>
              </a:spcAft>
              <a:buClr>
                <a:srgbClr val="000000"/>
              </a:buClr>
              <a:buFont typeface="Arial"/>
              <a:buNone/>
            </a:pPr>
            <a:r>
              <a:rPr lang="en-US" sz="1800">
                <a:latin typeface="Times New Roman"/>
                <a:ea typeface="Times New Roman"/>
                <a:cs typeface="Times New Roman"/>
                <a:sym typeface="Times New Roman"/>
              </a:rPr>
              <a:t>In Short, With a given file size,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it is too large to load into memory.</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And causes bottleneck in large computed imaging problem. </a:t>
            </a:r>
            <a:endParaRPr sz="1800">
              <a:latin typeface="Times New Roman"/>
              <a:ea typeface="Times New Roman"/>
              <a:cs typeface="Times New Roman"/>
              <a:sym typeface="Times New Roman"/>
            </a:endParaRPr>
          </a:p>
          <a:p>
            <a:pPr indent="0" lvl="0" marL="0" rtl="0" algn="l">
              <a:spcBef>
                <a:spcPts val="0"/>
              </a:spcBef>
              <a:spcAft>
                <a:spcPts val="0"/>
              </a:spcAft>
              <a:buClr>
                <a:srgbClr val="000000"/>
              </a:buClr>
              <a:buFont typeface="Arial"/>
              <a:buNone/>
            </a:pPr>
            <a:r>
              <a:t/>
            </a:r>
            <a:endParaRPr sz="1800">
              <a:latin typeface="Times New Roman"/>
              <a:ea typeface="Times New Roman"/>
              <a:cs typeface="Times New Roman"/>
              <a:sym typeface="Times New Roman"/>
            </a:endParaRPr>
          </a:p>
          <a:p>
            <a:pPr indent="0" lvl="0" marL="0" rtl="0" algn="l">
              <a:spcBef>
                <a:spcPts val="360"/>
              </a:spcBef>
              <a:spcAft>
                <a:spcPts val="0"/>
              </a:spcAft>
              <a:buNone/>
            </a:pPr>
            <a:r>
              <a:t/>
            </a:r>
            <a:endParaRPr sz="1800"/>
          </a:p>
          <a:p>
            <a:pPr indent="0" lvl="0" marL="0" rtl="0" algn="l">
              <a:spcBef>
                <a:spcPts val="0"/>
              </a:spcBef>
              <a:spcAft>
                <a:spcPts val="0"/>
              </a:spcAft>
              <a:buClr>
                <a:srgbClr val="000000"/>
              </a:buClr>
              <a:buFont typeface="Arial"/>
              <a:buNone/>
            </a:pPr>
            <a:r>
              <a:t/>
            </a:r>
            <a:endParaRPr sz="1800"/>
          </a:p>
          <a:p>
            <a:pPr indent="0" lvl="0" marL="0" rtl="0" algn="l">
              <a:spcBef>
                <a:spcPts val="360"/>
              </a:spcBef>
              <a:spcAft>
                <a:spcPts val="0"/>
              </a:spcAft>
              <a:buNone/>
            </a:pPr>
            <a:r>
              <a:t/>
            </a:r>
            <a:endParaRPr sz="1800"/>
          </a:p>
          <a:p>
            <a:pPr indent="0" lvl="0" marL="0" rtl="0" algn="l">
              <a:spcBef>
                <a:spcPts val="360"/>
              </a:spcBef>
              <a:spcAft>
                <a:spcPts val="0"/>
              </a:spcAft>
              <a:buNone/>
            </a:pPr>
            <a:r>
              <a:t/>
            </a:r>
            <a:endParaRPr sz="1800"/>
          </a:p>
          <a:p>
            <a:pPr indent="0" lvl="0" marL="0" rtl="0" algn="l">
              <a:spcBef>
                <a:spcPts val="360"/>
              </a:spcBef>
              <a:spcAft>
                <a:spcPts val="0"/>
              </a:spcAft>
              <a:buNone/>
            </a:pPr>
            <a:r>
              <a:t/>
            </a:r>
            <a:endParaRPr sz="1800"/>
          </a:p>
        </p:txBody>
      </p:sp>
      <p:sp>
        <p:nvSpPr>
          <p:cNvPr id="137" name="Google Shape;137;g46197a94b9_0_8:notes"/>
          <p:cNvSpPr/>
          <p:nvPr>
            <p:ph idx="2" type="sldImg"/>
          </p:nvPr>
        </p:nvSpPr>
        <p:spPr>
          <a:xfrm>
            <a:off x="1195388" y="692150"/>
            <a:ext cx="4619700" cy="3463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6197e5f50_2_0:notes"/>
          <p:cNvSpPr/>
          <p:nvPr>
            <p:ph idx="2" type="sldImg"/>
          </p:nvPr>
        </p:nvSpPr>
        <p:spPr>
          <a:xfrm>
            <a:off x="1195388" y="692150"/>
            <a:ext cx="4619700" cy="34638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6197e5f50_2_0:notes"/>
          <p:cNvSpPr txBox="1"/>
          <p:nvPr>
            <p:ph idx="1" type="body"/>
          </p:nvPr>
        </p:nvSpPr>
        <p:spPr>
          <a:xfrm>
            <a:off x="934720" y="4387136"/>
            <a:ext cx="5141100" cy="4156200"/>
          </a:xfrm>
          <a:prstGeom prst="rect">
            <a:avLst/>
          </a:prstGeom>
        </p:spPr>
        <p:txBody>
          <a:bodyPr anchorCtr="0" anchor="t" bIns="45700" lIns="91425" spcFirstLastPara="1" rIns="91425" wrap="square" tIns="45700">
            <a:noAutofit/>
          </a:bodyPr>
          <a:lstStyle/>
          <a:p>
            <a:pPr indent="0" lvl="0" marL="457200" rtl="0" algn="just">
              <a:lnSpc>
                <a:spcPct val="115000"/>
              </a:lnSpc>
              <a:spcBef>
                <a:spcPts val="0"/>
              </a:spcBef>
              <a:spcAft>
                <a:spcPts val="0"/>
              </a:spcAft>
              <a:buNone/>
            </a:pPr>
            <a:r>
              <a:rPr lang="en-US" sz="1400">
                <a:latin typeface="Times New Roman"/>
                <a:ea typeface="Times New Roman"/>
                <a:cs typeface="Times New Roman"/>
                <a:sym typeface="Times New Roman"/>
              </a:rPr>
              <a:t>This lead to what is our requirement?</a:t>
            </a:r>
            <a:endParaRPr sz="1400">
              <a:latin typeface="Times New Roman"/>
              <a:ea typeface="Times New Roman"/>
              <a:cs typeface="Times New Roman"/>
              <a:sym typeface="Times New Roman"/>
            </a:endParaRPr>
          </a:p>
          <a:p>
            <a:pPr indent="-317500" lvl="0" marL="914400" rtl="0" algn="just">
              <a:lnSpc>
                <a:spcPct val="115000"/>
              </a:lnSpc>
              <a:spcBef>
                <a:spcPts val="0"/>
              </a:spcBef>
              <a:spcAft>
                <a:spcPts val="0"/>
              </a:spcAft>
              <a:buClr>
                <a:schemeClr val="dk1"/>
              </a:buClr>
              <a:buSzPts val="1400"/>
              <a:buFont typeface="Times New Roman"/>
              <a:buAutoNum type="arabicPeriod"/>
            </a:pPr>
            <a:r>
              <a:rPr lang="en-US" sz="1400">
                <a:latin typeface="Times New Roman"/>
                <a:ea typeface="Times New Roman"/>
                <a:cs typeface="Times New Roman"/>
                <a:sym typeface="Times New Roman"/>
              </a:rPr>
              <a:t>Compressed Data Structure for Large Size Matrice</a:t>
            </a:r>
            <a:endParaRPr sz="1400">
              <a:latin typeface="Times New Roman"/>
              <a:ea typeface="Times New Roman"/>
              <a:cs typeface="Times New Roman"/>
              <a:sym typeface="Times New Roman"/>
            </a:endParaRPr>
          </a:p>
          <a:p>
            <a:pPr indent="-317500" lvl="0" marL="914400" rtl="0" algn="just">
              <a:lnSpc>
                <a:spcPct val="115000"/>
              </a:lnSpc>
              <a:spcBef>
                <a:spcPts val="0"/>
              </a:spcBef>
              <a:spcAft>
                <a:spcPts val="0"/>
              </a:spcAft>
              <a:buClr>
                <a:schemeClr val="dk1"/>
              </a:buClr>
              <a:buSzPts val="1400"/>
              <a:buFont typeface="Times New Roman"/>
              <a:buAutoNum type="arabicPeriod"/>
            </a:pPr>
            <a:r>
              <a:rPr lang="en-US" sz="1400">
                <a:latin typeface="Times New Roman"/>
                <a:ea typeface="Times New Roman"/>
                <a:cs typeface="Times New Roman"/>
                <a:sym typeface="Times New Roman"/>
              </a:rPr>
              <a:t>Castable to Numpy array</a:t>
            </a:r>
            <a:endParaRPr sz="1400">
              <a:latin typeface="Times New Roman"/>
              <a:ea typeface="Times New Roman"/>
              <a:cs typeface="Times New Roman"/>
              <a:sym typeface="Times New Roman"/>
            </a:endParaRPr>
          </a:p>
          <a:p>
            <a:pPr indent="-317500" lvl="0" marL="914400" rtl="0" algn="just">
              <a:lnSpc>
                <a:spcPct val="115000"/>
              </a:lnSpc>
              <a:spcBef>
                <a:spcPts val="0"/>
              </a:spcBef>
              <a:spcAft>
                <a:spcPts val="0"/>
              </a:spcAft>
              <a:buClr>
                <a:schemeClr val="dk1"/>
              </a:buClr>
              <a:buSzPts val="1400"/>
              <a:buFont typeface="Times New Roman"/>
              <a:buAutoNum type="arabicPeriod"/>
            </a:pPr>
            <a:r>
              <a:rPr lang="en-US" sz="1400">
                <a:latin typeface="Times New Roman"/>
                <a:ea typeface="Times New Roman"/>
                <a:cs typeface="Times New Roman"/>
                <a:sym typeface="Times New Roman"/>
              </a:rPr>
              <a:t>Lower Memory Consumption</a:t>
            </a:r>
            <a:endParaRPr sz="1400">
              <a:latin typeface="Times New Roman"/>
              <a:ea typeface="Times New Roman"/>
              <a:cs typeface="Times New Roman"/>
              <a:sym typeface="Times New Roman"/>
            </a:endParaRPr>
          </a:p>
          <a:p>
            <a:pPr indent="-317500" lvl="0" marL="914400" rtl="0" algn="just">
              <a:lnSpc>
                <a:spcPct val="115000"/>
              </a:lnSpc>
              <a:spcBef>
                <a:spcPts val="0"/>
              </a:spcBef>
              <a:spcAft>
                <a:spcPts val="0"/>
              </a:spcAft>
              <a:buClr>
                <a:schemeClr val="dk1"/>
              </a:buClr>
              <a:buSzPts val="1400"/>
              <a:buFont typeface="Times New Roman"/>
              <a:buAutoNum type="arabicPeriod"/>
            </a:pPr>
            <a:r>
              <a:rPr lang="en-US" sz="1400">
                <a:latin typeface="Times New Roman"/>
                <a:ea typeface="Times New Roman"/>
                <a:cs typeface="Times New Roman"/>
                <a:sym typeface="Times New Roman"/>
              </a:rPr>
              <a:t>Support Morphological Operation</a:t>
            </a:r>
            <a:endParaRPr sz="1400">
              <a:latin typeface="Times New Roman"/>
              <a:ea typeface="Times New Roman"/>
              <a:cs typeface="Times New Roman"/>
              <a:sym typeface="Times New Roman"/>
            </a:endParaRPr>
          </a:p>
          <a:p>
            <a:pPr indent="-317500" lvl="0" marL="914400" rtl="0" algn="just">
              <a:lnSpc>
                <a:spcPct val="115000"/>
              </a:lnSpc>
              <a:spcBef>
                <a:spcPts val="0"/>
              </a:spcBef>
              <a:spcAft>
                <a:spcPts val="0"/>
              </a:spcAft>
              <a:buClr>
                <a:schemeClr val="dk1"/>
              </a:buClr>
              <a:buSzPts val="1400"/>
              <a:buFont typeface="Times New Roman"/>
              <a:buAutoNum type="arabicPeriod"/>
            </a:pPr>
            <a:r>
              <a:rPr lang="en-US" sz="1400">
                <a:latin typeface="Times New Roman"/>
                <a:ea typeface="Times New Roman"/>
                <a:cs typeface="Times New Roman"/>
                <a:sym typeface="Times New Roman"/>
              </a:rPr>
              <a:t>And Last but not least, Support Arithmetic Operation</a:t>
            </a:r>
            <a:endParaRPr sz="1400"/>
          </a:p>
          <a:p>
            <a:pPr indent="0" lvl="0" marL="0" rtl="0" algn="l">
              <a:lnSpc>
                <a:spcPct val="115000"/>
              </a:lnSpc>
              <a:spcBef>
                <a:spcPts val="1000"/>
              </a:spcBef>
              <a:spcAft>
                <a:spcPts val="0"/>
              </a:spcAft>
              <a:buNone/>
            </a:pPr>
            <a:r>
              <a:rPr b="1" lang="en-US" sz="1400">
                <a:latin typeface="Times New Roman"/>
                <a:ea typeface="Times New Roman"/>
                <a:cs typeface="Times New Roman"/>
                <a:sym typeface="Times New Roman"/>
              </a:rPr>
              <a:t>Our Approach:</a:t>
            </a:r>
            <a:endParaRPr b="1" sz="1400">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400"/>
              <a:buFont typeface="Times New Roman"/>
              <a:buChar char="●"/>
            </a:pPr>
            <a:r>
              <a:rPr lang="en-US" sz="1400">
                <a:latin typeface="Times New Roman"/>
                <a:ea typeface="Times New Roman"/>
                <a:cs typeface="Times New Roman"/>
                <a:sym typeface="Times New Roman"/>
              </a:rPr>
              <a:t>Our approach allows to operate large Sparse matrices that would not fit into RAM memory as a whole . The idea is to store the Sparse Matrix in a compressed data structure and retrieve blocks of data from the compressed data structure and dynamically allocating memory and performing the Morphological operations.</a:t>
            </a:r>
            <a:endParaRPr sz="1400">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1400">
              <a:latin typeface="Times New Roman"/>
              <a:ea typeface="Times New Roman"/>
              <a:cs typeface="Times New Roman"/>
              <a:sym typeface="Times New Roman"/>
            </a:endParaRPr>
          </a:p>
          <a:p>
            <a:pPr indent="0" lvl="0" marL="0" rtl="0" algn="l">
              <a:spcBef>
                <a:spcPts val="0"/>
              </a:spcBef>
              <a:spcAft>
                <a:spcPts val="0"/>
              </a:spcAft>
              <a:buClr>
                <a:srgbClr val="000000"/>
              </a:buClr>
              <a:buSzPts val="1100"/>
              <a:buFont typeface="Arial"/>
              <a:buNone/>
            </a:pPr>
            <a:r>
              <a:rPr lang="en-US">
                <a:latin typeface="Times New Roman"/>
                <a:ea typeface="Times New Roman"/>
                <a:cs typeface="Times New Roman"/>
                <a:sym typeface="Times New Roman"/>
              </a:rPr>
              <a:t>Features: </a:t>
            </a:r>
            <a:endParaRPr>
              <a:solidFill>
                <a:srgbClr val="000000"/>
              </a:solidFill>
            </a:endParaRPr>
          </a:p>
          <a:p>
            <a:pPr indent="0" lvl="0" marL="0" rtl="0" algn="l">
              <a:spcBef>
                <a:spcPts val="0"/>
              </a:spcBef>
              <a:spcAft>
                <a:spcPts val="0"/>
              </a:spcAft>
              <a:buClr>
                <a:srgbClr val="000000"/>
              </a:buClr>
              <a:buSzPts val="1100"/>
              <a:buFont typeface="Arial"/>
              <a:buNone/>
            </a:pPr>
            <a:r>
              <a:rPr lang="en-US">
                <a:latin typeface="Times New Roman"/>
                <a:ea typeface="Times New Roman"/>
                <a:cs typeface="Times New Roman"/>
                <a:sym typeface="Times New Roman"/>
              </a:rPr>
              <a:t> Compressed 3d array data structure </a:t>
            </a:r>
            <a:endParaRPr>
              <a:solidFill>
                <a:srgbClr val="000000"/>
              </a:solidFill>
            </a:endParaRPr>
          </a:p>
          <a:p>
            <a:pPr indent="0" lvl="0" marL="0" rtl="0" algn="l">
              <a:spcBef>
                <a:spcPts val="0"/>
              </a:spcBef>
              <a:spcAft>
                <a:spcPts val="0"/>
              </a:spcAft>
              <a:buClr>
                <a:srgbClr val="000000"/>
              </a:buClr>
              <a:buSzPts val="1100"/>
              <a:buFont typeface="Arial"/>
              <a:buNone/>
            </a:pPr>
            <a:r>
              <a:rPr lang="en-US">
                <a:latin typeface="Times New Roman"/>
                <a:ea typeface="Times New Roman"/>
                <a:cs typeface="Times New Roman"/>
                <a:sym typeface="Times New Roman"/>
              </a:rPr>
              <a:t> Castable to and from a </a:t>
            </a:r>
            <a:r>
              <a:rPr i="1" lang="en-US">
                <a:latin typeface="Times New Roman"/>
                <a:ea typeface="Times New Roman"/>
                <a:cs typeface="Times New Roman"/>
                <a:sym typeface="Times New Roman"/>
              </a:rPr>
              <a:t>numpy.array </a:t>
            </a:r>
            <a:r>
              <a:rPr lang="en-US">
                <a:latin typeface="Times New Roman"/>
                <a:ea typeface="Times New Roman"/>
                <a:cs typeface="Times New Roman"/>
                <a:sym typeface="Times New Roman"/>
              </a:rPr>
              <a:t>instance in Python 3.6 </a:t>
            </a:r>
            <a:endParaRPr>
              <a:solidFill>
                <a:srgbClr val="000000"/>
              </a:solidFill>
            </a:endParaRPr>
          </a:p>
          <a:p>
            <a:pPr indent="0" lvl="0" marL="0" rtl="0" algn="l">
              <a:spcBef>
                <a:spcPts val="0"/>
              </a:spcBef>
              <a:spcAft>
                <a:spcPts val="0"/>
              </a:spcAft>
              <a:buClr>
                <a:srgbClr val="000000"/>
              </a:buClr>
              <a:buSzPts val="1100"/>
              <a:buFont typeface="Arial"/>
              <a:buNone/>
            </a:pPr>
            <a:r>
              <a:rPr lang="en-US">
                <a:latin typeface="Times New Roman"/>
                <a:ea typeface="Times New Roman"/>
                <a:cs typeface="Times New Roman"/>
                <a:sym typeface="Times New Roman"/>
              </a:rPr>
              <a:t> Addressable similar to a numpy array </a:t>
            </a:r>
            <a:endParaRPr>
              <a:solidFill>
                <a:srgbClr val="000000"/>
              </a:solidFill>
            </a:endParaRPr>
          </a:p>
          <a:p>
            <a:pPr indent="0" lvl="0" marL="0" rtl="0" algn="l">
              <a:spcBef>
                <a:spcPts val="0"/>
              </a:spcBef>
              <a:spcAft>
                <a:spcPts val="0"/>
              </a:spcAft>
              <a:buClr>
                <a:srgbClr val="000000"/>
              </a:buClr>
              <a:buSzPts val="1100"/>
              <a:buFont typeface="Arial"/>
              <a:buNone/>
            </a:pPr>
            <a:r>
              <a:rPr lang="en-US">
                <a:latin typeface="Times New Roman"/>
                <a:ea typeface="Times New Roman"/>
                <a:cs typeface="Times New Roman"/>
                <a:sym typeface="Times New Roman"/>
              </a:rPr>
              <a:t> Morpological operations such as erode and dilate </a:t>
            </a:r>
            <a:endParaRPr>
              <a:solidFill>
                <a:srgbClr val="000000"/>
              </a:solidFill>
            </a:endParaRPr>
          </a:p>
          <a:p>
            <a:pPr indent="0" lvl="0" marL="0" rtl="0" algn="l">
              <a:spcBef>
                <a:spcPts val="0"/>
              </a:spcBef>
              <a:spcAft>
                <a:spcPts val="0"/>
              </a:spcAft>
              <a:buClr>
                <a:srgbClr val="000000"/>
              </a:buClr>
              <a:buSzPts val="1100"/>
              <a:buFont typeface="Arial"/>
              <a:buNone/>
            </a:pPr>
            <a:r>
              <a:rPr lang="en-US">
                <a:latin typeface="Times New Roman"/>
                <a:ea typeface="Times New Roman"/>
                <a:cs typeface="Times New Roman"/>
                <a:sym typeface="Times New Roman"/>
              </a:rPr>
              <a:t> Math operations (per-element add/subtract/divide) </a:t>
            </a:r>
            <a:endParaRPr>
              <a:solidFill>
                <a:srgbClr val="000000"/>
              </a:solidFill>
            </a:endParaRPr>
          </a:p>
          <a:p>
            <a:pPr indent="0" lvl="0" marL="0" rtl="0" algn="l">
              <a:spcBef>
                <a:spcPts val="0"/>
              </a:spcBef>
              <a:spcAft>
                <a:spcPts val="0"/>
              </a:spcAft>
              <a:buClr>
                <a:srgbClr val="000000"/>
              </a:buClr>
              <a:buSzPts val="1100"/>
              <a:buFont typeface="Arial"/>
              <a:buNone/>
            </a:pPr>
            <a:r>
              <a:rPr lang="en-US">
                <a:latin typeface="Times New Roman"/>
                <a:ea typeface="Times New Roman"/>
                <a:cs typeface="Times New Roman"/>
                <a:sym typeface="Times New Roman"/>
              </a:rPr>
              <a:t> Isosurface computation (e.g. marching cubes) </a:t>
            </a:r>
            <a:endParaRPr b="1" sz="1400">
              <a:latin typeface="Times New Roman"/>
              <a:ea typeface="Times New Roman"/>
              <a:cs typeface="Times New Roman"/>
              <a:sym typeface="Times New Roman"/>
            </a:endParaRPr>
          </a:p>
        </p:txBody>
      </p:sp>
      <p:sp>
        <p:nvSpPr>
          <p:cNvPr id="151" name="Google Shape;151;g46197e5f50_2_0:notes"/>
          <p:cNvSpPr txBox="1"/>
          <p:nvPr>
            <p:ph idx="12" type="sldNum"/>
          </p:nvPr>
        </p:nvSpPr>
        <p:spPr>
          <a:xfrm>
            <a:off x="3972560" y="8774271"/>
            <a:ext cx="3037800" cy="461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9559ca476_0_7:notes"/>
          <p:cNvSpPr/>
          <p:nvPr>
            <p:ph idx="2" type="sldImg"/>
          </p:nvPr>
        </p:nvSpPr>
        <p:spPr>
          <a:xfrm>
            <a:off x="1195388" y="692150"/>
            <a:ext cx="4619700" cy="34638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9559ca476_0_7:notes"/>
          <p:cNvSpPr txBox="1"/>
          <p:nvPr>
            <p:ph idx="1" type="body"/>
          </p:nvPr>
        </p:nvSpPr>
        <p:spPr>
          <a:xfrm>
            <a:off x="934720" y="4387136"/>
            <a:ext cx="5141100" cy="4156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1" name="Google Shape;161;g49559ca476_0_7:notes"/>
          <p:cNvSpPr txBox="1"/>
          <p:nvPr>
            <p:ph idx="12" type="sldNum"/>
          </p:nvPr>
        </p:nvSpPr>
        <p:spPr>
          <a:xfrm>
            <a:off x="3972560" y="8774271"/>
            <a:ext cx="3037800" cy="461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762000" y="2057400"/>
            <a:ext cx="7848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4000">
                <a:solidFill>
                  <a:srgbClr val="005A8B"/>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 type="subTitle"/>
          </p:nvPr>
        </p:nvSpPr>
        <p:spPr>
          <a:xfrm>
            <a:off x="762000" y="3352800"/>
            <a:ext cx="6400800" cy="1752600"/>
          </a:xfrm>
          <a:prstGeom prst="rect">
            <a:avLst/>
          </a:prstGeom>
          <a:noFill/>
          <a:ln>
            <a:noFill/>
          </a:ln>
        </p:spPr>
        <p:txBody>
          <a:bodyPr anchorCtr="0" anchor="t" bIns="45700" lIns="91425" spcFirstLastPara="1" rIns="91425" wrap="square" tIns="45700">
            <a:noAutofit/>
          </a:bodyPr>
          <a:lstStyle>
            <a:lvl1pPr lvl="0" algn="l">
              <a:spcBef>
                <a:spcPts val="400"/>
              </a:spcBef>
              <a:spcAft>
                <a:spcPts val="0"/>
              </a:spcAft>
              <a:buSzPts val="2000"/>
              <a:buFont typeface="Arial"/>
              <a:buNone/>
              <a:defRPr>
                <a:solidFill>
                  <a:srgbClr val="005A8B"/>
                </a:solidFill>
              </a:defRPr>
            </a:lvl1pPr>
            <a:lvl2pPr lvl="1" algn="l">
              <a:spcBef>
                <a:spcPts val="360"/>
              </a:spcBef>
              <a:spcAft>
                <a:spcPts val="0"/>
              </a:spcAft>
              <a:buSzPts val="1800"/>
              <a:buChar char="▸"/>
              <a:defRPr/>
            </a:lvl2pPr>
            <a:lvl3pPr lvl="2" algn="l">
              <a:spcBef>
                <a:spcPts val="360"/>
              </a:spcBef>
              <a:spcAft>
                <a:spcPts val="0"/>
              </a:spcAft>
              <a:buSzPts val="135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360"/>
              </a:spcBef>
              <a:spcAft>
                <a:spcPts val="0"/>
              </a:spcAft>
              <a:buClr>
                <a:srgbClr val="005389"/>
              </a:buClr>
              <a:buSzPts val="1800"/>
              <a:buChar char="»"/>
              <a:defRPr/>
            </a:lvl6pPr>
            <a:lvl7pPr lvl="6" algn="l">
              <a:spcBef>
                <a:spcPts val="360"/>
              </a:spcBef>
              <a:spcAft>
                <a:spcPts val="0"/>
              </a:spcAft>
              <a:buClr>
                <a:srgbClr val="005389"/>
              </a:buClr>
              <a:buSzPts val="1800"/>
              <a:buChar char="»"/>
              <a:defRPr/>
            </a:lvl7pPr>
            <a:lvl8pPr lvl="7" algn="l">
              <a:spcBef>
                <a:spcPts val="360"/>
              </a:spcBef>
              <a:spcAft>
                <a:spcPts val="0"/>
              </a:spcAft>
              <a:buClr>
                <a:srgbClr val="005389"/>
              </a:buClr>
              <a:buSzPts val="1800"/>
              <a:buChar char="»"/>
              <a:defRPr/>
            </a:lvl8pPr>
            <a:lvl9pPr lvl="8" algn="l">
              <a:spcBef>
                <a:spcPts val="360"/>
              </a:spcBef>
              <a:spcAft>
                <a:spcPts val="0"/>
              </a:spcAft>
              <a:buClr>
                <a:srgbClr val="005389"/>
              </a:buClr>
              <a:buSzPts val="1800"/>
              <a:buChar char="»"/>
              <a:defRPr/>
            </a:lvl9pPr>
          </a:lstStyle>
          <a:p/>
        </p:txBody>
      </p:sp>
      <p:sp>
        <p:nvSpPr>
          <p:cNvPr id="17" name="Google Shape;17;p2"/>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50" name="Shape 50"/>
        <p:cNvGrpSpPr/>
        <p:nvPr/>
      </p:nvGrpSpPr>
      <p:grpSpPr>
        <a:xfrm>
          <a:off x="0" y="0"/>
          <a:ext cx="0" cy="0"/>
          <a:chOff x="0" y="0"/>
          <a:chExt cx="0" cy="0"/>
        </a:xfrm>
      </p:grpSpPr>
      <p:sp>
        <p:nvSpPr>
          <p:cNvPr id="51" name="Google Shape;51;p11"/>
          <p:cNvSpPr txBox="1"/>
          <p:nvPr>
            <p:ph type="ctrTitle"/>
          </p:nvPr>
        </p:nvSpPr>
        <p:spPr>
          <a:xfrm>
            <a:off x="685800" y="2130425"/>
            <a:ext cx="7772400" cy="14700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00"/>
              </a:spcBef>
              <a:spcAft>
                <a:spcPts val="0"/>
              </a:spcAft>
              <a:buSzPts val="2000"/>
              <a:buNone/>
              <a:defRPr/>
            </a:lvl1pPr>
            <a:lvl2pPr lvl="1" algn="ctr">
              <a:spcBef>
                <a:spcPts val="360"/>
              </a:spcBef>
              <a:spcAft>
                <a:spcPts val="0"/>
              </a:spcAft>
              <a:buSzPts val="1800"/>
              <a:buNone/>
              <a:defRPr/>
            </a:lvl2pPr>
            <a:lvl3pPr lvl="2" algn="ctr">
              <a:spcBef>
                <a:spcPts val="360"/>
              </a:spcBef>
              <a:spcAft>
                <a:spcPts val="0"/>
              </a:spcAft>
              <a:buSzPts val="1350"/>
              <a:buNone/>
              <a:defRPr/>
            </a:lvl3pPr>
            <a:lvl4pPr lvl="3" algn="ctr">
              <a:spcBef>
                <a:spcPts val="360"/>
              </a:spcBef>
              <a:spcAft>
                <a:spcPts val="0"/>
              </a:spcAft>
              <a:buSzPts val="1800"/>
              <a:buNone/>
              <a:defRPr/>
            </a:lvl4pPr>
            <a:lvl5pPr lvl="4" algn="ctr">
              <a:spcBef>
                <a:spcPts val="360"/>
              </a:spcBef>
              <a:spcAft>
                <a:spcPts val="0"/>
              </a:spcAft>
              <a:buSzPts val="1800"/>
              <a:buNone/>
              <a:defRPr/>
            </a:lvl5pPr>
            <a:lvl6pPr lvl="5" algn="ctr">
              <a:spcBef>
                <a:spcPts val="220"/>
              </a:spcBef>
              <a:spcAft>
                <a:spcPts val="0"/>
              </a:spcAft>
              <a:buClr>
                <a:srgbClr val="005389"/>
              </a:buClr>
              <a:buSzPts val="1100"/>
              <a:buFont typeface="Arial"/>
              <a:buNone/>
              <a:defRPr/>
            </a:lvl6pPr>
            <a:lvl7pPr lvl="6" algn="ctr">
              <a:spcBef>
                <a:spcPts val="220"/>
              </a:spcBef>
              <a:spcAft>
                <a:spcPts val="0"/>
              </a:spcAft>
              <a:buClr>
                <a:srgbClr val="005389"/>
              </a:buClr>
              <a:buSzPts val="1100"/>
              <a:buFont typeface="Arial"/>
              <a:buNone/>
              <a:defRPr/>
            </a:lvl7pPr>
            <a:lvl8pPr lvl="7" algn="ctr">
              <a:spcBef>
                <a:spcPts val="220"/>
              </a:spcBef>
              <a:spcAft>
                <a:spcPts val="0"/>
              </a:spcAft>
              <a:buClr>
                <a:srgbClr val="005389"/>
              </a:buClr>
              <a:buSzPts val="1100"/>
              <a:buFont typeface="Arial"/>
              <a:buNone/>
              <a:defRPr/>
            </a:lvl8pPr>
            <a:lvl9pPr lvl="8" algn="ctr">
              <a:spcBef>
                <a:spcPts val="220"/>
              </a:spcBef>
              <a:spcAft>
                <a:spcPts val="0"/>
              </a:spcAft>
              <a:buClr>
                <a:srgbClr val="005389"/>
              </a:buClr>
              <a:buSzPts val="1100"/>
              <a:buFont typeface="Arial"/>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3" name="Shape 53"/>
        <p:cNvGrpSpPr/>
        <p:nvPr/>
      </p:nvGrpSpPr>
      <p:grpSpPr>
        <a:xfrm>
          <a:off x="0" y="0"/>
          <a:ext cx="0" cy="0"/>
          <a:chOff x="0" y="0"/>
          <a:chExt cx="0" cy="0"/>
        </a:xfrm>
      </p:grpSpPr>
      <p:sp>
        <p:nvSpPr>
          <p:cNvPr id="54" name="Google Shape;54;p12"/>
          <p:cNvSpPr txBox="1"/>
          <p:nvPr>
            <p:ph type="title"/>
          </p:nvPr>
        </p:nvSpPr>
        <p:spPr>
          <a:xfrm>
            <a:off x="609600" y="457200"/>
            <a:ext cx="7162800" cy="9906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12"/>
          <p:cNvSpPr txBox="1"/>
          <p:nvPr>
            <p:ph idx="1" type="body"/>
          </p:nvPr>
        </p:nvSpPr>
        <p:spPr>
          <a:xfrm>
            <a:off x="628650" y="1825625"/>
            <a:ext cx="3886200" cy="43512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SzPts val="1800"/>
              <a:buChar char="▸"/>
              <a:defRPr/>
            </a:lvl1pPr>
            <a:lvl2pPr indent="-342900" lvl="1" marL="914400" rtl="0" algn="l">
              <a:spcBef>
                <a:spcPts val="360"/>
              </a:spcBef>
              <a:spcAft>
                <a:spcPts val="0"/>
              </a:spcAft>
              <a:buSzPts val="1800"/>
              <a:buChar char="▸"/>
              <a:defRPr/>
            </a:lvl2pPr>
            <a:lvl3pPr indent="-314325" lvl="2" marL="1371600" rtl="0" algn="l">
              <a:spcBef>
                <a:spcPts val="360"/>
              </a:spcBef>
              <a:spcAft>
                <a:spcPts val="0"/>
              </a:spcAft>
              <a:buSzPts val="135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Clr>
                <a:srgbClr val="005389"/>
              </a:buClr>
              <a:buSzPts val="1800"/>
              <a:buChar char="»"/>
              <a:defRPr/>
            </a:lvl6pPr>
            <a:lvl7pPr indent="-342900" lvl="6" marL="3200400" rtl="0" algn="l">
              <a:spcBef>
                <a:spcPts val="360"/>
              </a:spcBef>
              <a:spcAft>
                <a:spcPts val="0"/>
              </a:spcAft>
              <a:buClr>
                <a:srgbClr val="005389"/>
              </a:buClr>
              <a:buSzPts val="1800"/>
              <a:buChar char="»"/>
              <a:defRPr/>
            </a:lvl7pPr>
            <a:lvl8pPr indent="-342900" lvl="7" marL="3657600" rtl="0" algn="l">
              <a:spcBef>
                <a:spcPts val="360"/>
              </a:spcBef>
              <a:spcAft>
                <a:spcPts val="0"/>
              </a:spcAft>
              <a:buClr>
                <a:srgbClr val="005389"/>
              </a:buClr>
              <a:buSzPts val="1800"/>
              <a:buChar char="»"/>
              <a:defRPr/>
            </a:lvl8pPr>
            <a:lvl9pPr indent="-342900" lvl="8" marL="4114800" rtl="0" algn="l">
              <a:spcBef>
                <a:spcPts val="360"/>
              </a:spcBef>
              <a:spcAft>
                <a:spcPts val="0"/>
              </a:spcAft>
              <a:buClr>
                <a:srgbClr val="005389"/>
              </a:buClr>
              <a:buSzPts val="1800"/>
              <a:buChar char="»"/>
              <a:defRPr/>
            </a:lvl9pPr>
          </a:lstStyle>
          <a:p/>
        </p:txBody>
      </p:sp>
      <p:sp>
        <p:nvSpPr>
          <p:cNvPr id="56" name="Google Shape;56;p12"/>
          <p:cNvSpPr txBox="1"/>
          <p:nvPr>
            <p:ph idx="2" type="body"/>
          </p:nvPr>
        </p:nvSpPr>
        <p:spPr>
          <a:xfrm>
            <a:off x="4629150" y="1825625"/>
            <a:ext cx="3886200" cy="43512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SzPts val="1800"/>
              <a:buChar char="▸"/>
              <a:defRPr/>
            </a:lvl1pPr>
            <a:lvl2pPr indent="-342900" lvl="1" marL="914400" rtl="0" algn="l">
              <a:spcBef>
                <a:spcPts val="360"/>
              </a:spcBef>
              <a:spcAft>
                <a:spcPts val="0"/>
              </a:spcAft>
              <a:buSzPts val="1800"/>
              <a:buChar char="▸"/>
              <a:defRPr/>
            </a:lvl2pPr>
            <a:lvl3pPr indent="-314325" lvl="2" marL="1371600" rtl="0" algn="l">
              <a:spcBef>
                <a:spcPts val="360"/>
              </a:spcBef>
              <a:spcAft>
                <a:spcPts val="0"/>
              </a:spcAft>
              <a:buSzPts val="135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Clr>
                <a:srgbClr val="005389"/>
              </a:buClr>
              <a:buSzPts val="1800"/>
              <a:buChar char="»"/>
              <a:defRPr/>
            </a:lvl6pPr>
            <a:lvl7pPr indent="-342900" lvl="6" marL="3200400" rtl="0" algn="l">
              <a:spcBef>
                <a:spcPts val="360"/>
              </a:spcBef>
              <a:spcAft>
                <a:spcPts val="0"/>
              </a:spcAft>
              <a:buClr>
                <a:srgbClr val="005389"/>
              </a:buClr>
              <a:buSzPts val="1800"/>
              <a:buChar char="»"/>
              <a:defRPr/>
            </a:lvl7pPr>
            <a:lvl8pPr indent="-342900" lvl="7" marL="3657600" rtl="0" algn="l">
              <a:spcBef>
                <a:spcPts val="360"/>
              </a:spcBef>
              <a:spcAft>
                <a:spcPts val="0"/>
              </a:spcAft>
              <a:buClr>
                <a:srgbClr val="005389"/>
              </a:buClr>
              <a:buSzPts val="1800"/>
              <a:buChar char="»"/>
              <a:defRPr/>
            </a:lvl8pPr>
            <a:lvl9pPr indent="-342900" lvl="8" marL="4114800" rtl="0" algn="l">
              <a:spcBef>
                <a:spcPts val="360"/>
              </a:spcBef>
              <a:spcAft>
                <a:spcPts val="0"/>
              </a:spcAft>
              <a:buClr>
                <a:srgbClr val="005389"/>
              </a:buClr>
              <a:buSzPts val="1800"/>
              <a:buChar char="»"/>
              <a:defRPr/>
            </a:lvl9pPr>
          </a:lstStyle>
          <a:p/>
        </p:txBody>
      </p:sp>
      <p:sp>
        <p:nvSpPr>
          <p:cNvPr id="57" name="Google Shape;57;p12"/>
          <p:cNvSpPr txBox="1"/>
          <p:nvPr>
            <p:ph idx="10" type="dt"/>
          </p:nvPr>
        </p:nvSpPr>
        <p:spPr>
          <a:xfrm>
            <a:off x="628650" y="6356351"/>
            <a:ext cx="20574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2400">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8" name="Google Shape;58;p12"/>
          <p:cNvSpPr txBox="1"/>
          <p:nvPr>
            <p:ph idx="11" type="ftr"/>
          </p:nvPr>
        </p:nvSpPr>
        <p:spPr>
          <a:xfrm>
            <a:off x="3028950" y="6356351"/>
            <a:ext cx="30861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2400">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9" name="Google Shape;59;p12"/>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None/>
              <a:defRPr/>
            </a:lvl1pPr>
            <a:lvl2pPr indent="0" lvl="1" marL="0" rtl="0" algn="r">
              <a:spcBef>
                <a:spcPts val="0"/>
              </a:spcBef>
              <a:spcAft>
                <a:spcPts val="0"/>
              </a:spcAft>
              <a:buNone/>
              <a:defRPr/>
            </a:lvl2pPr>
            <a:lvl3pPr indent="0" lvl="2" marL="0" rtl="0" algn="r">
              <a:spcBef>
                <a:spcPts val="0"/>
              </a:spcBef>
              <a:spcAft>
                <a:spcPts val="0"/>
              </a:spcAft>
              <a:buNone/>
              <a:defRPr/>
            </a:lvl3pPr>
            <a:lvl4pPr indent="0" lvl="3" marL="0" rtl="0" algn="r">
              <a:spcBef>
                <a:spcPts val="0"/>
              </a:spcBef>
              <a:spcAft>
                <a:spcPts val="0"/>
              </a:spcAft>
              <a:buNone/>
              <a:defRPr/>
            </a:lvl4pPr>
            <a:lvl5pPr indent="0" lvl="4" marL="0" rtl="0" algn="r">
              <a:spcBef>
                <a:spcPts val="0"/>
              </a:spcBef>
              <a:spcAft>
                <a:spcPts val="0"/>
              </a:spcAft>
              <a:buNone/>
              <a:defRPr/>
            </a:lvl5pPr>
            <a:lvl6pPr indent="0" lvl="5" marL="0" rtl="0" algn="r">
              <a:spcBef>
                <a:spcPts val="0"/>
              </a:spcBef>
              <a:spcAft>
                <a:spcPts val="0"/>
              </a:spcAft>
              <a:buNone/>
              <a:defRPr/>
            </a:lvl6pPr>
            <a:lvl7pPr indent="0" lvl="6" marL="0" rtl="0" algn="r">
              <a:spcBef>
                <a:spcPts val="0"/>
              </a:spcBef>
              <a:spcAft>
                <a:spcPts val="0"/>
              </a:spcAft>
              <a:buNone/>
              <a:defRPr/>
            </a:lvl7pPr>
            <a:lvl8pPr indent="0" lvl="7" marL="0" rtl="0" algn="r">
              <a:spcBef>
                <a:spcPts val="0"/>
              </a:spcBef>
              <a:spcAft>
                <a:spcPts val="0"/>
              </a:spcAft>
              <a:buNone/>
              <a:defRPr/>
            </a:lvl8pPr>
            <a:lvl9pPr indent="0" lvl="8" marL="0" rt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 name="Shape 18"/>
        <p:cNvGrpSpPr/>
        <p:nvPr/>
      </p:nvGrpSpPr>
      <p:grpSpPr>
        <a:xfrm>
          <a:off x="0" y="0"/>
          <a:ext cx="0" cy="0"/>
          <a:chOff x="0" y="0"/>
          <a:chExt cx="0" cy="0"/>
        </a:xfrm>
      </p:grpSpPr>
      <p:sp>
        <p:nvSpPr>
          <p:cNvPr id="19" name="Google Shape;19;p3"/>
          <p:cNvSpPr txBox="1"/>
          <p:nvPr>
            <p:ph idx="12" type="sldNum"/>
          </p:nvPr>
        </p:nvSpPr>
        <p:spPr>
          <a:xfrm>
            <a:off x="66294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200">
                <a:solidFill>
                  <a:schemeClr val="dk1"/>
                </a:solidFill>
                <a:latin typeface="Arial"/>
                <a:ea typeface="Arial"/>
                <a:cs typeface="Arial"/>
                <a:sym typeface="Arial"/>
              </a:defRPr>
            </a:lvl1pPr>
            <a:lvl2pPr indent="0" lvl="1" marL="0" algn="r">
              <a:spcBef>
                <a:spcPts val="0"/>
              </a:spcBef>
              <a:spcAft>
                <a:spcPts val="0"/>
              </a:spcAft>
              <a:buNone/>
              <a:defRPr sz="1200">
                <a:solidFill>
                  <a:schemeClr val="dk1"/>
                </a:solidFill>
                <a:latin typeface="Arial"/>
                <a:ea typeface="Arial"/>
                <a:cs typeface="Arial"/>
                <a:sym typeface="Arial"/>
              </a:defRPr>
            </a:lvl2pPr>
            <a:lvl3pPr indent="0" lvl="2" marL="0" algn="r">
              <a:spcBef>
                <a:spcPts val="0"/>
              </a:spcBef>
              <a:spcAft>
                <a:spcPts val="0"/>
              </a:spcAft>
              <a:buNone/>
              <a:defRPr sz="1200">
                <a:solidFill>
                  <a:schemeClr val="dk1"/>
                </a:solidFill>
                <a:latin typeface="Arial"/>
                <a:ea typeface="Arial"/>
                <a:cs typeface="Arial"/>
                <a:sym typeface="Arial"/>
              </a:defRPr>
            </a:lvl3pPr>
            <a:lvl4pPr indent="0" lvl="3" marL="0" algn="r">
              <a:spcBef>
                <a:spcPts val="0"/>
              </a:spcBef>
              <a:spcAft>
                <a:spcPts val="0"/>
              </a:spcAft>
              <a:buNone/>
              <a:defRPr sz="1200">
                <a:solidFill>
                  <a:schemeClr val="dk1"/>
                </a:solidFill>
                <a:latin typeface="Arial"/>
                <a:ea typeface="Arial"/>
                <a:cs typeface="Arial"/>
                <a:sym typeface="Arial"/>
              </a:defRPr>
            </a:lvl4pPr>
            <a:lvl5pPr indent="0" lvl="4" marL="0" algn="r">
              <a:spcBef>
                <a:spcPts val="0"/>
              </a:spcBef>
              <a:spcAft>
                <a:spcPts val="0"/>
              </a:spcAft>
              <a:buNone/>
              <a:defRPr sz="1200">
                <a:solidFill>
                  <a:schemeClr val="dk1"/>
                </a:solidFill>
                <a:latin typeface="Arial"/>
                <a:ea typeface="Arial"/>
                <a:cs typeface="Arial"/>
                <a:sym typeface="Arial"/>
              </a:defRPr>
            </a:lvl5pPr>
            <a:lvl6pPr indent="0" lvl="5" marL="0" algn="r">
              <a:spcBef>
                <a:spcPts val="0"/>
              </a:spcBef>
              <a:spcAft>
                <a:spcPts val="0"/>
              </a:spcAft>
              <a:buNone/>
              <a:defRPr sz="1200">
                <a:solidFill>
                  <a:schemeClr val="dk1"/>
                </a:solidFill>
                <a:latin typeface="Arial"/>
                <a:ea typeface="Arial"/>
                <a:cs typeface="Arial"/>
                <a:sym typeface="Arial"/>
              </a:defRPr>
            </a:lvl6pPr>
            <a:lvl7pPr indent="0" lvl="6" marL="0" algn="r">
              <a:spcBef>
                <a:spcPts val="0"/>
              </a:spcBef>
              <a:spcAft>
                <a:spcPts val="0"/>
              </a:spcAft>
              <a:buNone/>
              <a:defRPr sz="1200">
                <a:solidFill>
                  <a:schemeClr val="dk1"/>
                </a:solidFill>
                <a:latin typeface="Arial"/>
                <a:ea typeface="Arial"/>
                <a:cs typeface="Arial"/>
                <a:sym typeface="Arial"/>
              </a:defRPr>
            </a:lvl7pPr>
            <a:lvl8pPr indent="0" lvl="7" marL="0" algn="r">
              <a:spcBef>
                <a:spcPts val="0"/>
              </a:spcBef>
              <a:spcAft>
                <a:spcPts val="0"/>
              </a:spcAft>
              <a:buNone/>
              <a:defRPr sz="1200">
                <a:solidFill>
                  <a:schemeClr val="dk1"/>
                </a:solidFill>
                <a:latin typeface="Arial"/>
                <a:ea typeface="Arial"/>
                <a:cs typeface="Arial"/>
                <a:sym typeface="Arial"/>
              </a:defRPr>
            </a:lvl8pPr>
            <a:lvl9pPr indent="0" lvl="8" mar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0" name="Shape 20"/>
        <p:cNvGrpSpPr/>
        <p:nvPr/>
      </p:nvGrpSpPr>
      <p:grpSpPr>
        <a:xfrm>
          <a:off x="0" y="0"/>
          <a:ext cx="0" cy="0"/>
          <a:chOff x="0" y="0"/>
          <a:chExt cx="0" cy="0"/>
        </a:xfrm>
      </p:grpSpPr>
      <p:sp>
        <p:nvSpPr>
          <p:cNvPr id="21" name="Google Shape;21;p4"/>
          <p:cNvSpPr txBox="1"/>
          <p:nvPr>
            <p:ph type="title"/>
          </p:nvPr>
        </p:nvSpPr>
        <p:spPr>
          <a:xfrm>
            <a:off x="609600" y="457200"/>
            <a:ext cx="7162800" cy="990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
          <p:cNvSpPr txBox="1"/>
          <p:nvPr>
            <p:ph idx="1" type="body"/>
          </p:nvPr>
        </p:nvSpPr>
        <p:spPr>
          <a:xfrm>
            <a:off x="609600" y="1600200"/>
            <a:ext cx="7162800" cy="4114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14325" lvl="2" marL="1371600" algn="l">
              <a:spcBef>
                <a:spcPts val="360"/>
              </a:spcBef>
              <a:spcAft>
                <a:spcPts val="0"/>
              </a:spcAft>
              <a:buSzPts val="135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rgbClr val="005389"/>
              </a:buClr>
              <a:buSzPts val="1800"/>
              <a:buChar char="»"/>
              <a:defRPr/>
            </a:lvl6pPr>
            <a:lvl7pPr indent="-342900" lvl="6" marL="3200400" algn="l">
              <a:spcBef>
                <a:spcPts val="360"/>
              </a:spcBef>
              <a:spcAft>
                <a:spcPts val="0"/>
              </a:spcAft>
              <a:buClr>
                <a:srgbClr val="005389"/>
              </a:buClr>
              <a:buSzPts val="1800"/>
              <a:buChar char="»"/>
              <a:defRPr/>
            </a:lvl7pPr>
            <a:lvl8pPr indent="-342900" lvl="7" marL="3657600" algn="l">
              <a:spcBef>
                <a:spcPts val="360"/>
              </a:spcBef>
              <a:spcAft>
                <a:spcPts val="0"/>
              </a:spcAft>
              <a:buClr>
                <a:srgbClr val="005389"/>
              </a:buClr>
              <a:buSzPts val="1800"/>
              <a:buChar char="»"/>
              <a:defRPr/>
            </a:lvl8pPr>
            <a:lvl9pPr indent="-342900" lvl="8" marL="4114800" algn="l">
              <a:spcBef>
                <a:spcPts val="360"/>
              </a:spcBef>
              <a:spcAft>
                <a:spcPts val="0"/>
              </a:spcAft>
              <a:buClr>
                <a:srgbClr val="005389"/>
              </a:buClr>
              <a:buSzPts val="1800"/>
              <a:buChar char="»"/>
              <a:defRPr/>
            </a:lvl9pPr>
          </a:lstStyle>
          <a:p/>
        </p:txBody>
      </p:sp>
      <p:sp>
        <p:nvSpPr>
          <p:cNvPr id="23" name="Google Shape;23;p4"/>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24" name="Shape 24"/>
        <p:cNvGrpSpPr/>
        <p:nvPr/>
      </p:nvGrpSpPr>
      <p:grpSpPr>
        <a:xfrm>
          <a:off x="0" y="0"/>
          <a:ext cx="0" cy="0"/>
          <a:chOff x="0" y="0"/>
          <a:chExt cx="0" cy="0"/>
        </a:xfrm>
      </p:grpSpPr>
      <p:sp>
        <p:nvSpPr>
          <p:cNvPr id="25" name="Google Shape;25;p5"/>
          <p:cNvSpPr txBox="1"/>
          <p:nvPr>
            <p:ph type="title"/>
          </p:nvPr>
        </p:nvSpPr>
        <p:spPr>
          <a:xfrm>
            <a:off x="609600" y="457200"/>
            <a:ext cx="7162800" cy="990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200"/>
              <a:buNone/>
              <a:defRPr sz="1600"/>
            </a:lvl3pPr>
            <a:lvl4pPr indent="-228600" lvl="3" marL="1828800" algn="l">
              <a:spcBef>
                <a:spcPts val="280"/>
              </a:spcBef>
              <a:spcAft>
                <a:spcPts val="0"/>
              </a:spcAft>
              <a:buSzPts val="140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Clr>
                <a:srgbClr val="005389"/>
              </a:buClr>
              <a:buSzPts val="1400"/>
              <a:buFont typeface="Arial"/>
              <a:buNone/>
              <a:defRPr sz="1400"/>
            </a:lvl6pPr>
            <a:lvl7pPr indent="-228600" lvl="6" marL="3200400" algn="l">
              <a:spcBef>
                <a:spcPts val="280"/>
              </a:spcBef>
              <a:spcAft>
                <a:spcPts val="0"/>
              </a:spcAft>
              <a:buClr>
                <a:srgbClr val="005389"/>
              </a:buClr>
              <a:buSzPts val="1400"/>
              <a:buFont typeface="Arial"/>
              <a:buNone/>
              <a:defRPr sz="1400"/>
            </a:lvl7pPr>
            <a:lvl8pPr indent="-228600" lvl="7" marL="3657600" algn="l">
              <a:spcBef>
                <a:spcPts val="280"/>
              </a:spcBef>
              <a:spcAft>
                <a:spcPts val="0"/>
              </a:spcAft>
              <a:buClr>
                <a:srgbClr val="005389"/>
              </a:buClr>
              <a:buSzPts val="1400"/>
              <a:buFont typeface="Arial"/>
              <a:buNone/>
              <a:defRPr sz="1400"/>
            </a:lvl8pPr>
            <a:lvl9pPr indent="-228600" lvl="8" marL="4114800" algn="l">
              <a:spcBef>
                <a:spcPts val="280"/>
              </a:spcBef>
              <a:spcAft>
                <a:spcPts val="0"/>
              </a:spcAft>
              <a:buClr>
                <a:srgbClr val="005389"/>
              </a:buClr>
              <a:buSzPts val="1400"/>
              <a:buFont typeface="Arial"/>
              <a:buNone/>
              <a:defRPr sz="1400"/>
            </a:lvl9pPr>
          </a:lstStyle>
          <a:p/>
        </p:txBody>
      </p:sp>
      <p:sp>
        <p:nvSpPr>
          <p:cNvPr id="30" name="Google Shape;30;p6"/>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1" name="Shape 31"/>
        <p:cNvGrpSpPr/>
        <p:nvPr/>
      </p:nvGrpSpPr>
      <p:grpSpPr>
        <a:xfrm>
          <a:off x="0" y="0"/>
          <a:ext cx="0" cy="0"/>
          <a:chOff x="0" y="0"/>
          <a:chExt cx="0" cy="0"/>
        </a:xfrm>
      </p:grpSpPr>
      <p:sp>
        <p:nvSpPr>
          <p:cNvPr id="32" name="Google Shape;32;p7"/>
          <p:cNvSpPr txBox="1"/>
          <p:nvPr>
            <p:ph type="title"/>
          </p:nvPr>
        </p:nvSpPr>
        <p:spPr>
          <a:xfrm>
            <a:off x="457200" y="304800"/>
            <a:ext cx="8229600" cy="11430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Clr>
                <a:srgbClr val="005389"/>
              </a:buClr>
              <a:buSzPts val="1600"/>
              <a:buFont typeface="Arial"/>
              <a:buNone/>
              <a:defRPr b="1" sz="1600"/>
            </a:lvl6pPr>
            <a:lvl7pPr indent="-228600" lvl="6" marL="3200400" algn="l">
              <a:spcBef>
                <a:spcPts val="320"/>
              </a:spcBef>
              <a:spcAft>
                <a:spcPts val="0"/>
              </a:spcAft>
              <a:buClr>
                <a:srgbClr val="005389"/>
              </a:buClr>
              <a:buSzPts val="1600"/>
              <a:buFont typeface="Arial"/>
              <a:buNone/>
              <a:defRPr b="1" sz="1600"/>
            </a:lvl7pPr>
            <a:lvl8pPr indent="-228600" lvl="7" marL="3657600" algn="l">
              <a:spcBef>
                <a:spcPts val="320"/>
              </a:spcBef>
              <a:spcAft>
                <a:spcPts val="0"/>
              </a:spcAft>
              <a:buClr>
                <a:srgbClr val="005389"/>
              </a:buClr>
              <a:buSzPts val="1600"/>
              <a:buFont typeface="Arial"/>
              <a:buNone/>
              <a:defRPr b="1" sz="1600"/>
            </a:lvl8pPr>
            <a:lvl9pPr indent="-228600" lvl="8" marL="4114800" algn="l">
              <a:spcBef>
                <a:spcPts val="320"/>
              </a:spcBef>
              <a:spcAft>
                <a:spcPts val="0"/>
              </a:spcAft>
              <a:buClr>
                <a:srgbClr val="005389"/>
              </a:buClr>
              <a:buSzPts val="1600"/>
              <a:buFont typeface="Arial"/>
              <a:buNone/>
              <a:defRPr b="1" sz="1600"/>
            </a:lvl9pPr>
          </a:lstStyle>
          <a:p/>
        </p:txBody>
      </p:sp>
      <p:sp>
        <p:nvSpPr>
          <p:cNvPr id="34" name="Google Shape;34;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14325" lvl="2" marL="1371600" algn="l">
              <a:spcBef>
                <a:spcPts val="360"/>
              </a:spcBef>
              <a:spcAft>
                <a:spcPts val="0"/>
              </a:spcAft>
              <a:buSzPts val="135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Clr>
                <a:srgbClr val="005389"/>
              </a:buClr>
              <a:buSzPts val="1600"/>
              <a:buFont typeface="Arial"/>
              <a:buChar char="»"/>
              <a:defRPr sz="1600"/>
            </a:lvl6pPr>
            <a:lvl7pPr indent="-330200" lvl="6" marL="3200400" algn="l">
              <a:spcBef>
                <a:spcPts val="320"/>
              </a:spcBef>
              <a:spcAft>
                <a:spcPts val="0"/>
              </a:spcAft>
              <a:buClr>
                <a:srgbClr val="005389"/>
              </a:buClr>
              <a:buSzPts val="1600"/>
              <a:buFont typeface="Arial"/>
              <a:buChar char="»"/>
              <a:defRPr sz="1600"/>
            </a:lvl7pPr>
            <a:lvl8pPr indent="-330200" lvl="7" marL="3657600" algn="l">
              <a:spcBef>
                <a:spcPts val="320"/>
              </a:spcBef>
              <a:spcAft>
                <a:spcPts val="0"/>
              </a:spcAft>
              <a:buClr>
                <a:srgbClr val="005389"/>
              </a:buClr>
              <a:buSzPts val="1600"/>
              <a:buFont typeface="Arial"/>
              <a:buChar char="»"/>
              <a:defRPr sz="1600"/>
            </a:lvl8pPr>
            <a:lvl9pPr indent="-330200" lvl="8" marL="4114800" algn="l">
              <a:spcBef>
                <a:spcPts val="320"/>
              </a:spcBef>
              <a:spcAft>
                <a:spcPts val="0"/>
              </a:spcAft>
              <a:buClr>
                <a:srgbClr val="005389"/>
              </a:buClr>
              <a:buSzPts val="1600"/>
              <a:buFont typeface="Arial"/>
              <a:buChar char="»"/>
              <a:defRPr sz="1600"/>
            </a:lvl9pPr>
          </a:lstStyle>
          <a:p/>
        </p:txBody>
      </p:sp>
      <p:sp>
        <p:nvSpPr>
          <p:cNvPr id="35" name="Google Shape;35;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35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Clr>
                <a:srgbClr val="005389"/>
              </a:buClr>
              <a:buSzPts val="1600"/>
              <a:buFont typeface="Arial"/>
              <a:buNone/>
              <a:defRPr b="1" sz="1600"/>
            </a:lvl6pPr>
            <a:lvl7pPr indent="-228600" lvl="6" marL="3200400" algn="l">
              <a:spcBef>
                <a:spcPts val="320"/>
              </a:spcBef>
              <a:spcAft>
                <a:spcPts val="0"/>
              </a:spcAft>
              <a:buClr>
                <a:srgbClr val="005389"/>
              </a:buClr>
              <a:buSzPts val="1600"/>
              <a:buFont typeface="Arial"/>
              <a:buNone/>
              <a:defRPr b="1" sz="1600"/>
            </a:lvl7pPr>
            <a:lvl8pPr indent="-228600" lvl="7" marL="3657600" algn="l">
              <a:spcBef>
                <a:spcPts val="320"/>
              </a:spcBef>
              <a:spcAft>
                <a:spcPts val="0"/>
              </a:spcAft>
              <a:buClr>
                <a:srgbClr val="005389"/>
              </a:buClr>
              <a:buSzPts val="1600"/>
              <a:buFont typeface="Arial"/>
              <a:buNone/>
              <a:defRPr b="1" sz="1600"/>
            </a:lvl8pPr>
            <a:lvl9pPr indent="-228600" lvl="8" marL="4114800" algn="l">
              <a:spcBef>
                <a:spcPts val="320"/>
              </a:spcBef>
              <a:spcAft>
                <a:spcPts val="0"/>
              </a:spcAft>
              <a:buClr>
                <a:srgbClr val="005389"/>
              </a:buClr>
              <a:buSzPts val="1600"/>
              <a:buFont typeface="Arial"/>
              <a:buNone/>
              <a:defRPr b="1" sz="1600"/>
            </a:lvl9pPr>
          </a:lstStyle>
          <a:p/>
        </p:txBody>
      </p:sp>
      <p:sp>
        <p:nvSpPr>
          <p:cNvPr id="36" name="Google Shape;36;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14325" lvl="2" marL="1371600" algn="l">
              <a:spcBef>
                <a:spcPts val="360"/>
              </a:spcBef>
              <a:spcAft>
                <a:spcPts val="0"/>
              </a:spcAft>
              <a:buSzPts val="135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Clr>
                <a:srgbClr val="005389"/>
              </a:buClr>
              <a:buSzPts val="1600"/>
              <a:buFont typeface="Arial"/>
              <a:buChar char="»"/>
              <a:defRPr sz="1600"/>
            </a:lvl6pPr>
            <a:lvl7pPr indent="-330200" lvl="6" marL="3200400" algn="l">
              <a:spcBef>
                <a:spcPts val="320"/>
              </a:spcBef>
              <a:spcAft>
                <a:spcPts val="0"/>
              </a:spcAft>
              <a:buClr>
                <a:srgbClr val="005389"/>
              </a:buClr>
              <a:buSzPts val="1600"/>
              <a:buFont typeface="Arial"/>
              <a:buChar char="»"/>
              <a:defRPr sz="1600"/>
            </a:lvl7pPr>
            <a:lvl8pPr indent="-330200" lvl="7" marL="3657600" algn="l">
              <a:spcBef>
                <a:spcPts val="320"/>
              </a:spcBef>
              <a:spcAft>
                <a:spcPts val="0"/>
              </a:spcAft>
              <a:buClr>
                <a:srgbClr val="005389"/>
              </a:buClr>
              <a:buSzPts val="1600"/>
              <a:buFont typeface="Arial"/>
              <a:buChar char="»"/>
              <a:defRPr sz="1600"/>
            </a:lvl8pPr>
            <a:lvl9pPr indent="-330200" lvl="8" marL="4114800" algn="l">
              <a:spcBef>
                <a:spcPts val="320"/>
              </a:spcBef>
              <a:spcAft>
                <a:spcPts val="0"/>
              </a:spcAft>
              <a:buClr>
                <a:srgbClr val="005389"/>
              </a:buClr>
              <a:buSzPts val="1600"/>
              <a:buFont typeface="Arial"/>
              <a:buChar char="»"/>
              <a:defRPr sz="1600"/>
            </a:lvl9pPr>
          </a:lstStyle>
          <a:p/>
        </p:txBody>
      </p:sp>
      <p:sp>
        <p:nvSpPr>
          <p:cNvPr id="37" name="Google Shape;37;p7"/>
          <p:cNvSpPr txBox="1"/>
          <p:nvPr>
            <p:ph idx="12" type="sldNum"/>
          </p:nvPr>
        </p:nvSpPr>
        <p:spPr>
          <a:xfrm>
            <a:off x="66294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200">
                <a:solidFill>
                  <a:schemeClr val="dk1"/>
                </a:solidFill>
                <a:latin typeface="Arial"/>
                <a:ea typeface="Arial"/>
                <a:cs typeface="Arial"/>
                <a:sym typeface="Arial"/>
              </a:defRPr>
            </a:lvl1pPr>
            <a:lvl2pPr indent="0" lvl="1" marL="0" algn="r">
              <a:spcBef>
                <a:spcPts val="0"/>
              </a:spcBef>
              <a:spcAft>
                <a:spcPts val="0"/>
              </a:spcAft>
              <a:buNone/>
              <a:defRPr sz="1200">
                <a:solidFill>
                  <a:schemeClr val="dk1"/>
                </a:solidFill>
                <a:latin typeface="Arial"/>
                <a:ea typeface="Arial"/>
                <a:cs typeface="Arial"/>
                <a:sym typeface="Arial"/>
              </a:defRPr>
            </a:lvl2pPr>
            <a:lvl3pPr indent="0" lvl="2" marL="0" algn="r">
              <a:spcBef>
                <a:spcPts val="0"/>
              </a:spcBef>
              <a:spcAft>
                <a:spcPts val="0"/>
              </a:spcAft>
              <a:buNone/>
              <a:defRPr sz="1200">
                <a:solidFill>
                  <a:schemeClr val="dk1"/>
                </a:solidFill>
                <a:latin typeface="Arial"/>
                <a:ea typeface="Arial"/>
                <a:cs typeface="Arial"/>
                <a:sym typeface="Arial"/>
              </a:defRPr>
            </a:lvl3pPr>
            <a:lvl4pPr indent="0" lvl="3" marL="0" algn="r">
              <a:spcBef>
                <a:spcPts val="0"/>
              </a:spcBef>
              <a:spcAft>
                <a:spcPts val="0"/>
              </a:spcAft>
              <a:buNone/>
              <a:defRPr sz="1200">
                <a:solidFill>
                  <a:schemeClr val="dk1"/>
                </a:solidFill>
                <a:latin typeface="Arial"/>
                <a:ea typeface="Arial"/>
                <a:cs typeface="Arial"/>
                <a:sym typeface="Arial"/>
              </a:defRPr>
            </a:lvl4pPr>
            <a:lvl5pPr indent="0" lvl="4" marL="0" algn="r">
              <a:spcBef>
                <a:spcPts val="0"/>
              </a:spcBef>
              <a:spcAft>
                <a:spcPts val="0"/>
              </a:spcAft>
              <a:buNone/>
              <a:defRPr sz="1200">
                <a:solidFill>
                  <a:schemeClr val="dk1"/>
                </a:solidFill>
                <a:latin typeface="Arial"/>
                <a:ea typeface="Arial"/>
                <a:cs typeface="Arial"/>
                <a:sym typeface="Arial"/>
              </a:defRPr>
            </a:lvl5pPr>
            <a:lvl6pPr indent="0" lvl="5" marL="0" algn="r">
              <a:spcBef>
                <a:spcPts val="0"/>
              </a:spcBef>
              <a:spcAft>
                <a:spcPts val="0"/>
              </a:spcAft>
              <a:buNone/>
              <a:defRPr sz="1200">
                <a:solidFill>
                  <a:schemeClr val="dk1"/>
                </a:solidFill>
                <a:latin typeface="Arial"/>
                <a:ea typeface="Arial"/>
                <a:cs typeface="Arial"/>
                <a:sym typeface="Arial"/>
              </a:defRPr>
            </a:lvl6pPr>
            <a:lvl7pPr indent="0" lvl="6" marL="0" algn="r">
              <a:spcBef>
                <a:spcPts val="0"/>
              </a:spcBef>
              <a:spcAft>
                <a:spcPts val="0"/>
              </a:spcAft>
              <a:buNone/>
              <a:defRPr sz="1200">
                <a:solidFill>
                  <a:schemeClr val="dk1"/>
                </a:solidFill>
                <a:latin typeface="Arial"/>
                <a:ea typeface="Arial"/>
                <a:cs typeface="Arial"/>
                <a:sym typeface="Arial"/>
              </a:defRPr>
            </a:lvl7pPr>
            <a:lvl8pPr indent="0" lvl="7" marL="0" algn="r">
              <a:spcBef>
                <a:spcPts val="0"/>
              </a:spcBef>
              <a:spcAft>
                <a:spcPts val="0"/>
              </a:spcAft>
              <a:buNone/>
              <a:defRPr sz="1200">
                <a:solidFill>
                  <a:schemeClr val="dk1"/>
                </a:solidFill>
                <a:latin typeface="Arial"/>
                <a:ea typeface="Arial"/>
                <a:cs typeface="Arial"/>
                <a:sym typeface="Arial"/>
              </a:defRPr>
            </a:lvl8pPr>
            <a:lvl9pPr indent="0" lvl="8" mar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8" name="Shape 38"/>
        <p:cNvGrpSpPr/>
        <p:nvPr/>
      </p:nvGrpSpPr>
      <p:grpSpPr>
        <a:xfrm>
          <a:off x="0" y="0"/>
          <a:ext cx="0" cy="0"/>
          <a:chOff x="0" y="0"/>
          <a:chExt cx="0" cy="0"/>
        </a:xfrm>
      </p:grpSpPr>
      <p:sp>
        <p:nvSpPr>
          <p:cNvPr id="39" name="Google Shape;39;p8"/>
          <p:cNvSpPr txBox="1"/>
          <p:nvPr>
            <p:ph type="title"/>
          </p:nvPr>
        </p:nvSpPr>
        <p:spPr>
          <a:xfrm>
            <a:off x="609600" y="457200"/>
            <a:ext cx="7162800" cy="9906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8"/>
          <p:cNvSpPr txBox="1"/>
          <p:nvPr>
            <p:ph idx="12" type="sldNum"/>
          </p:nvPr>
        </p:nvSpPr>
        <p:spPr>
          <a:xfrm>
            <a:off x="66294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200">
                <a:solidFill>
                  <a:schemeClr val="dk1"/>
                </a:solidFill>
                <a:latin typeface="Arial"/>
                <a:ea typeface="Arial"/>
                <a:cs typeface="Arial"/>
                <a:sym typeface="Arial"/>
              </a:defRPr>
            </a:lvl1pPr>
            <a:lvl2pPr indent="0" lvl="1" marL="0" algn="r">
              <a:spcBef>
                <a:spcPts val="0"/>
              </a:spcBef>
              <a:spcAft>
                <a:spcPts val="0"/>
              </a:spcAft>
              <a:buNone/>
              <a:defRPr sz="1200">
                <a:solidFill>
                  <a:schemeClr val="dk1"/>
                </a:solidFill>
                <a:latin typeface="Arial"/>
                <a:ea typeface="Arial"/>
                <a:cs typeface="Arial"/>
                <a:sym typeface="Arial"/>
              </a:defRPr>
            </a:lvl2pPr>
            <a:lvl3pPr indent="0" lvl="2" marL="0" algn="r">
              <a:spcBef>
                <a:spcPts val="0"/>
              </a:spcBef>
              <a:spcAft>
                <a:spcPts val="0"/>
              </a:spcAft>
              <a:buNone/>
              <a:defRPr sz="1200">
                <a:solidFill>
                  <a:schemeClr val="dk1"/>
                </a:solidFill>
                <a:latin typeface="Arial"/>
                <a:ea typeface="Arial"/>
                <a:cs typeface="Arial"/>
                <a:sym typeface="Arial"/>
              </a:defRPr>
            </a:lvl3pPr>
            <a:lvl4pPr indent="0" lvl="3" marL="0" algn="r">
              <a:spcBef>
                <a:spcPts val="0"/>
              </a:spcBef>
              <a:spcAft>
                <a:spcPts val="0"/>
              </a:spcAft>
              <a:buNone/>
              <a:defRPr sz="1200">
                <a:solidFill>
                  <a:schemeClr val="dk1"/>
                </a:solidFill>
                <a:latin typeface="Arial"/>
                <a:ea typeface="Arial"/>
                <a:cs typeface="Arial"/>
                <a:sym typeface="Arial"/>
              </a:defRPr>
            </a:lvl4pPr>
            <a:lvl5pPr indent="0" lvl="4" marL="0" algn="r">
              <a:spcBef>
                <a:spcPts val="0"/>
              </a:spcBef>
              <a:spcAft>
                <a:spcPts val="0"/>
              </a:spcAft>
              <a:buNone/>
              <a:defRPr sz="1200">
                <a:solidFill>
                  <a:schemeClr val="dk1"/>
                </a:solidFill>
                <a:latin typeface="Arial"/>
                <a:ea typeface="Arial"/>
                <a:cs typeface="Arial"/>
                <a:sym typeface="Arial"/>
              </a:defRPr>
            </a:lvl5pPr>
            <a:lvl6pPr indent="0" lvl="5" marL="0" algn="r">
              <a:spcBef>
                <a:spcPts val="0"/>
              </a:spcBef>
              <a:spcAft>
                <a:spcPts val="0"/>
              </a:spcAft>
              <a:buNone/>
              <a:defRPr sz="1200">
                <a:solidFill>
                  <a:schemeClr val="dk1"/>
                </a:solidFill>
                <a:latin typeface="Arial"/>
                <a:ea typeface="Arial"/>
                <a:cs typeface="Arial"/>
                <a:sym typeface="Arial"/>
              </a:defRPr>
            </a:lvl6pPr>
            <a:lvl7pPr indent="0" lvl="6" marL="0" algn="r">
              <a:spcBef>
                <a:spcPts val="0"/>
              </a:spcBef>
              <a:spcAft>
                <a:spcPts val="0"/>
              </a:spcAft>
              <a:buNone/>
              <a:defRPr sz="1200">
                <a:solidFill>
                  <a:schemeClr val="dk1"/>
                </a:solidFill>
                <a:latin typeface="Arial"/>
                <a:ea typeface="Arial"/>
                <a:cs typeface="Arial"/>
                <a:sym typeface="Arial"/>
              </a:defRPr>
            </a:lvl7pPr>
            <a:lvl8pPr indent="0" lvl="7" marL="0" algn="r">
              <a:spcBef>
                <a:spcPts val="0"/>
              </a:spcBef>
              <a:spcAft>
                <a:spcPts val="0"/>
              </a:spcAft>
              <a:buNone/>
              <a:defRPr sz="1200">
                <a:solidFill>
                  <a:schemeClr val="dk1"/>
                </a:solidFill>
                <a:latin typeface="Arial"/>
                <a:ea typeface="Arial"/>
                <a:cs typeface="Arial"/>
                <a:sym typeface="Arial"/>
              </a:defRPr>
            </a:lvl8pPr>
            <a:lvl9pPr indent="0" lvl="8" mar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1" name="Shape 41"/>
        <p:cNvGrpSpPr/>
        <p:nvPr/>
      </p:nvGrpSpPr>
      <p:grpSpPr>
        <a:xfrm>
          <a:off x="0" y="0"/>
          <a:ext cx="0" cy="0"/>
          <a:chOff x="0" y="0"/>
          <a:chExt cx="0" cy="0"/>
        </a:xfrm>
      </p:grpSpPr>
      <p:sp>
        <p:nvSpPr>
          <p:cNvPr id="42" name="Google Shape;42;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42900" lvl="2" marL="1371600" algn="l">
              <a:spcBef>
                <a:spcPts val="480"/>
              </a:spcBef>
              <a:spcAft>
                <a:spcPts val="0"/>
              </a:spcAft>
              <a:buSzPts val="1800"/>
              <a:buChar char="▸"/>
              <a:defRPr sz="2400"/>
            </a:lvl3pPr>
            <a:lvl4pPr indent="-355600" lvl="3" marL="1828800" algn="l">
              <a:spcBef>
                <a:spcPts val="400"/>
              </a:spcBef>
              <a:spcAft>
                <a:spcPts val="0"/>
              </a:spcAft>
              <a:buSzPts val="20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Clr>
                <a:srgbClr val="005389"/>
              </a:buClr>
              <a:buSzPts val="2000"/>
              <a:buFont typeface="Arial"/>
              <a:buChar char="»"/>
              <a:defRPr sz="2000"/>
            </a:lvl6pPr>
            <a:lvl7pPr indent="-355600" lvl="6" marL="3200400" algn="l">
              <a:spcBef>
                <a:spcPts val="400"/>
              </a:spcBef>
              <a:spcAft>
                <a:spcPts val="0"/>
              </a:spcAft>
              <a:buClr>
                <a:srgbClr val="005389"/>
              </a:buClr>
              <a:buSzPts val="2000"/>
              <a:buFont typeface="Arial"/>
              <a:buChar char="»"/>
              <a:defRPr sz="2000"/>
            </a:lvl7pPr>
            <a:lvl8pPr indent="-355600" lvl="7" marL="3657600" algn="l">
              <a:spcBef>
                <a:spcPts val="400"/>
              </a:spcBef>
              <a:spcAft>
                <a:spcPts val="0"/>
              </a:spcAft>
              <a:buClr>
                <a:srgbClr val="005389"/>
              </a:buClr>
              <a:buSzPts val="2000"/>
              <a:buFont typeface="Arial"/>
              <a:buChar char="»"/>
              <a:defRPr sz="2000"/>
            </a:lvl8pPr>
            <a:lvl9pPr indent="-355600" lvl="8" marL="4114800" algn="l">
              <a:spcBef>
                <a:spcPts val="400"/>
              </a:spcBef>
              <a:spcAft>
                <a:spcPts val="0"/>
              </a:spcAft>
              <a:buClr>
                <a:srgbClr val="005389"/>
              </a:buClr>
              <a:buSzPts val="2000"/>
              <a:buFont typeface="Arial"/>
              <a:buChar char="»"/>
              <a:defRPr sz="2000"/>
            </a:lvl9pPr>
          </a:lstStyle>
          <a:p/>
        </p:txBody>
      </p:sp>
      <p:sp>
        <p:nvSpPr>
          <p:cNvPr id="44" name="Google Shape;44;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Clr>
                <a:srgbClr val="005389"/>
              </a:buClr>
              <a:buSzPts val="900"/>
              <a:buFont typeface="Arial"/>
              <a:buNone/>
              <a:defRPr sz="900"/>
            </a:lvl6pPr>
            <a:lvl7pPr indent="-228600" lvl="6" marL="3200400" algn="l">
              <a:spcBef>
                <a:spcPts val="180"/>
              </a:spcBef>
              <a:spcAft>
                <a:spcPts val="0"/>
              </a:spcAft>
              <a:buClr>
                <a:srgbClr val="005389"/>
              </a:buClr>
              <a:buSzPts val="900"/>
              <a:buFont typeface="Arial"/>
              <a:buNone/>
              <a:defRPr sz="900"/>
            </a:lvl7pPr>
            <a:lvl8pPr indent="-228600" lvl="7" marL="3657600" algn="l">
              <a:spcBef>
                <a:spcPts val="180"/>
              </a:spcBef>
              <a:spcAft>
                <a:spcPts val="0"/>
              </a:spcAft>
              <a:buClr>
                <a:srgbClr val="005389"/>
              </a:buClr>
              <a:buSzPts val="900"/>
              <a:buFont typeface="Arial"/>
              <a:buNone/>
              <a:defRPr sz="900"/>
            </a:lvl8pPr>
            <a:lvl9pPr indent="-228600" lvl="8" marL="4114800" algn="l">
              <a:spcBef>
                <a:spcPts val="180"/>
              </a:spcBef>
              <a:spcAft>
                <a:spcPts val="0"/>
              </a:spcAft>
              <a:buClr>
                <a:srgbClr val="005389"/>
              </a:buClr>
              <a:buSzPts val="900"/>
              <a:buFont typeface="Arial"/>
              <a:buNone/>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5" name="Shape 45"/>
        <p:cNvGrpSpPr/>
        <p:nvPr/>
      </p:nvGrpSpPr>
      <p:grpSpPr>
        <a:xfrm>
          <a:off x="0" y="0"/>
          <a:ext cx="0" cy="0"/>
          <a:chOff x="0" y="0"/>
          <a:chExt cx="0" cy="0"/>
        </a:xfrm>
      </p:grpSpPr>
      <p:sp>
        <p:nvSpPr>
          <p:cNvPr id="46" name="Google Shape;4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rgbClr val="005389"/>
              </a:buClr>
              <a:buSzPts val="3200"/>
              <a:buFont typeface="Merriweather Sans"/>
              <a:buNone/>
              <a:defRPr b="0" i="0" sz="3200" u="none" cap="none" strike="noStrike">
                <a:solidFill>
                  <a:srgbClr val="005A8B"/>
                </a:solidFill>
                <a:latin typeface="Arial"/>
                <a:ea typeface="Arial"/>
                <a:cs typeface="Arial"/>
                <a:sym typeface="Arial"/>
              </a:defRPr>
            </a:lvl1pPr>
            <a:lvl2pPr lvl="1" marR="0" rtl="0" algn="l">
              <a:spcBef>
                <a:spcPts val="560"/>
              </a:spcBef>
              <a:spcAft>
                <a:spcPts val="0"/>
              </a:spcAft>
              <a:buClr>
                <a:srgbClr val="005389"/>
              </a:buClr>
              <a:buSzPts val="2800"/>
              <a:buFont typeface="Merriweather Sans"/>
              <a:buNone/>
              <a:defRPr b="0" i="0" sz="2800" u="none" cap="none" strike="noStrike">
                <a:solidFill>
                  <a:srgbClr val="005A8B"/>
                </a:solidFill>
                <a:latin typeface="Arial"/>
                <a:ea typeface="Arial"/>
                <a:cs typeface="Arial"/>
                <a:sym typeface="Arial"/>
              </a:defRPr>
            </a:lvl2pPr>
            <a:lvl3pPr lvl="2" marR="0" rtl="0" algn="l">
              <a:spcBef>
                <a:spcPts val="480"/>
              </a:spcBef>
              <a:spcAft>
                <a:spcPts val="0"/>
              </a:spcAft>
              <a:buClr>
                <a:srgbClr val="005389"/>
              </a:buClr>
              <a:buSzPts val="1800"/>
              <a:buFont typeface="Merriweather Sans"/>
              <a:buNone/>
              <a:defRPr b="0" i="0" sz="2400" u="none" cap="none" strike="noStrike">
                <a:solidFill>
                  <a:srgbClr val="005A8B"/>
                </a:solidFill>
                <a:latin typeface="Arial"/>
                <a:ea typeface="Arial"/>
                <a:cs typeface="Arial"/>
                <a:sym typeface="Arial"/>
              </a:defRPr>
            </a:lvl3pPr>
            <a:lvl4pPr lvl="3" marR="0" rtl="0" algn="l">
              <a:spcBef>
                <a:spcPts val="400"/>
              </a:spcBef>
              <a:spcAft>
                <a:spcPts val="0"/>
              </a:spcAft>
              <a:buClr>
                <a:srgbClr val="005389"/>
              </a:buClr>
              <a:buSzPts val="2000"/>
              <a:buFont typeface="Merriweather Sans"/>
              <a:buNone/>
              <a:defRPr b="0" i="0" sz="2000" u="none" cap="none" strike="noStrike">
                <a:solidFill>
                  <a:srgbClr val="005A8B"/>
                </a:solidFill>
                <a:latin typeface="Arial"/>
                <a:ea typeface="Arial"/>
                <a:cs typeface="Arial"/>
                <a:sym typeface="Arial"/>
              </a:defRPr>
            </a:lvl4pPr>
            <a:lvl5pPr lvl="4" marR="0" rtl="0" algn="l">
              <a:spcBef>
                <a:spcPts val="400"/>
              </a:spcBef>
              <a:spcAft>
                <a:spcPts val="0"/>
              </a:spcAft>
              <a:buClr>
                <a:srgbClr val="005389"/>
              </a:buClr>
              <a:buSzPts val="2000"/>
              <a:buFont typeface="Merriweather Sans"/>
              <a:buNone/>
              <a:defRPr b="0" i="0" sz="2000" u="none" cap="none" strike="noStrike">
                <a:solidFill>
                  <a:srgbClr val="005A8B"/>
                </a:solidFill>
                <a:latin typeface="Arial"/>
                <a:ea typeface="Arial"/>
                <a:cs typeface="Arial"/>
                <a:sym typeface="Arial"/>
              </a:defRPr>
            </a:lvl5pPr>
            <a:lvl6pPr lvl="5" marR="0" rtl="0" algn="l">
              <a:spcBef>
                <a:spcPts val="400"/>
              </a:spcBef>
              <a:spcAft>
                <a:spcPts val="0"/>
              </a:spcAft>
              <a:buClr>
                <a:srgbClr val="005389"/>
              </a:buClr>
              <a:buSzPts val="2000"/>
              <a:buFont typeface="Arial"/>
              <a:buNone/>
              <a:defRPr b="0" i="0" sz="2000" u="none" cap="none" strike="noStrike">
                <a:solidFill>
                  <a:srgbClr val="005389"/>
                </a:solidFill>
                <a:latin typeface="Arial"/>
                <a:ea typeface="Arial"/>
                <a:cs typeface="Arial"/>
                <a:sym typeface="Arial"/>
              </a:defRPr>
            </a:lvl6pPr>
            <a:lvl7pPr lvl="6" marR="0" rtl="0" algn="l">
              <a:spcBef>
                <a:spcPts val="400"/>
              </a:spcBef>
              <a:spcAft>
                <a:spcPts val="0"/>
              </a:spcAft>
              <a:buClr>
                <a:srgbClr val="005389"/>
              </a:buClr>
              <a:buSzPts val="2000"/>
              <a:buFont typeface="Arial"/>
              <a:buNone/>
              <a:defRPr b="0" i="0" sz="2000" u="none" cap="none" strike="noStrike">
                <a:solidFill>
                  <a:srgbClr val="005389"/>
                </a:solidFill>
                <a:latin typeface="Arial"/>
                <a:ea typeface="Arial"/>
                <a:cs typeface="Arial"/>
                <a:sym typeface="Arial"/>
              </a:defRPr>
            </a:lvl7pPr>
            <a:lvl8pPr lvl="7" marR="0" rtl="0" algn="l">
              <a:spcBef>
                <a:spcPts val="400"/>
              </a:spcBef>
              <a:spcAft>
                <a:spcPts val="0"/>
              </a:spcAft>
              <a:buClr>
                <a:srgbClr val="005389"/>
              </a:buClr>
              <a:buSzPts val="2000"/>
              <a:buFont typeface="Arial"/>
              <a:buNone/>
              <a:defRPr b="0" i="0" sz="2000" u="none" cap="none" strike="noStrike">
                <a:solidFill>
                  <a:srgbClr val="005389"/>
                </a:solidFill>
                <a:latin typeface="Arial"/>
                <a:ea typeface="Arial"/>
                <a:cs typeface="Arial"/>
                <a:sym typeface="Arial"/>
              </a:defRPr>
            </a:lvl8pPr>
            <a:lvl9pPr lvl="8" marR="0" rtl="0" algn="l">
              <a:spcBef>
                <a:spcPts val="400"/>
              </a:spcBef>
              <a:spcAft>
                <a:spcPts val="0"/>
              </a:spcAft>
              <a:buClr>
                <a:srgbClr val="005389"/>
              </a:buClr>
              <a:buSzPts val="2000"/>
              <a:buFont typeface="Arial"/>
              <a:buNone/>
              <a:defRPr b="0" i="0" sz="2000" u="none" cap="none" strike="noStrike">
                <a:solidFill>
                  <a:srgbClr val="005389"/>
                </a:solidFill>
                <a:latin typeface="Arial"/>
                <a:ea typeface="Arial"/>
                <a:cs typeface="Arial"/>
                <a:sym typeface="Arial"/>
              </a:defRPr>
            </a:lvl9pPr>
          </a:lstStyle>
          <a:p/>
        </p:txBody>
      </p:sp>
      <p:sp>
        <p:nvSpPr>
          <p:cNvPr id="48" name="Google Shape;4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75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Clr>
                <a:srgbClr val="005389"/>
              </a:buClr>
              <a:buSzPts val="900"/>
              <a:buFont typeface="Arial"/>
              <a:buNone/>
              <a:defRPr sz="900"/>
            </a:lvl6pPr>
            <a:lvl7pPr indent="-228600" lvl="6" marL="3200400" algn="l">
              <a:spcBef>
                <a:spcPts val="180"/>
              </a:spcBef>
              <a:spcAft>
                <a:spcPts val="0"/>
              </a:spcAft>
              <a:buClr>
                <a:srgbClr val="005389"/>
              </a:buClr>
              <a:buSzPts val="900"/>
              <a:buFont typeface="Arial"/>
              <a:buNone/>
              <a:defRPr sz="900"/>
            </a:lvl7pPr>
            <a:lvl8pPr indent="-228600" lvl="7" marL="3657600" algn="l">
              <a:spcBef>
                <a:spcPts val="180"/>
              </a:spcBef>
              <a:spcAft>
                <a:spcPts val="0"/>
              </a:spcAft>
              <a:buClr>
                <a:srgbClr val="005389"/>
              </a:buClr>
              <a:buSzPts val="900"/>
              <a:buFont typeface="Arial"/>
              <a:buNone/>
              <a:defRPr sz="900"/>
            </a:lvl8pPr>
            <a:lvl9pPr indent="-228600" lvl="8" marL="4114800" algn="l">
              <a:spcBef>
                <a:spcPts val="180"/>
              </a:spcBef>
              <a:spcAft>
                <a:spcPts val="0"/>
              </a:spcAft>
              <a:buClr>
                <a:srgbClr val="005389"/>
              </a:buClr>
              <a:buSzPts val="900"/>
              <a:buFont typeface="Arial"/>
              <a:buNone/>
              <a:defRPr sz="900"/>
            </a:lvl9pPr>
          </a:lstStyle>
          <a:p/>
        </p:txBody>
      </p:sp>
      <p:sp>
        <p:nvSpPr>
          <p:cNvPr id="49" name="Google Shape;49;p10"/>
          <p:cNvSpPr txBox="1"/>
          <p:nvPr>
            <p:ph idx="12" type="sldNum"/>
          </p:nvPr>
        </p:nvSpPr>
        <p:spPr>
          <a:xfrm>
            <a:off x="6629400" y="6400800"/>
            <a:ext cx="1905000" cy="457200"/>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None/>
              <a:defRPr sz="1200">
                <a:solidFill>
                  <a:schemeClr val="dk1"/>
                </a:solidFill>
                <a:latin typeface="Arial"/>
                <a:ea typeface="Arial"/>
                <a:cs typeface="Arial"/>
                <a:sym typeface="Arial"/>
              </a:defRPr>
            </a:lvl1pPr>
            <a:lvl2pPr indent="0" lvl="1" marL="0" algn="r">
              <a:spcBef>
                <a:spcPts val="0"/>
              </a:spcBef>
              <a:spcAft>
                <a:spcPts val="0"/>
              </a:spcAft>
              <a:buNone/>
              <a:defRPr sz="1200">
                <a:solidFill>
                  <a:schemeClr val="dk1"/>
                </a:solidFill>
                <a:latin typeface="Arial"/>
                <a:ea typeface="Arial"/>
                <a:cs typeface="Arial"/>
                <a:sym typeface="Arial"/>
              </a:defRPr>
            </a:lvl2pPr>
            <a:lvl3pPr indent="0" lvl="2" marL="0" algn="r">
              <a:spcBef>
                <a:spcPts val="0"/>
              </a:spcBef>
              <a:spcAft>
                <a:spcPts val="0"/>
              </a:spcAft>
              <a:buNone/>
              <a:defRPr sz="1200">
                <a:solidFill>
                  <a:schemeClr val="dk1"/>
                </a:solidFill>
                <a:latin typeface="Arial"/>
                <a:ea typeface="Arial"/>
                <a:cs typeface="Arial"/>
                <a:sym typeface="Arial"/>
              </a:defRPr>
            </a:lvl3pPr>
            <a:lvl4pPr indent="0" lvl="3" marL="0" algn="r">
              <a:spcBef>
                <a:spcPts val="0"/>
              </a:spcBef>
              <a:spcAft>
                <a:spcPts val="0"/>
              </a:spcAft>
              <a:buNone/>
              <a:defRPr sz="1200">
                <a:solidFill>
                  <a:schemeClr val="dk1"/>
                </a:solidFill>
                <a:latin typeface="Arial"/>
                <a:ea typeface="Arial"/>
                <a:cs typeface="Arial"/>
                <a:sym typeface="Arial"/>
              </a:defRPr>
            </a:lvl4pPr>
            <a:lvl5pPr indent="0" lvl="4" marL="0" algn="r">
              <a:spcBef>
                <a:spcPts val="0"/>
              </a:spcBef>
              <a:spcAft>
                <a:spcPts val="0"/>
              </a:spcAft>
              <a:buNone/>
              <a:defRPr sz="1200">
                <a:solidFill>
                  <a:schemeClr val="dk1"/>
                </a:solidFill>
                <a:latin typeface="Arial"/>
                <a:ea typeface="Arial"/>
                <a:cs typeface="Arial"/>
                <a:sym typeface="Arial"/>
              </a:defRPr>
            </a:lvl5pPr>
            <a:lvl6pPr indent="0" lvl="5" marL="0" algn="r">
              <a:spcBef>
                <a:spcPts val="0"/>
              </a:spcBef>
              <a:spcAft>
                <a:spcPts val="0"/>
              </a:spcAft>
              <a:buNone/>
              <a:defRPr sz="1200">
                <a:solidFill>
                  <a:schemeClr val="dk1"/>
                </a:solidFill>
                <a:latin typeface="Arial"/>
                <a:ea typeface="Arial"/>
                <a:cs typeface="Arial"/>
                <a:sym typeface="Arial"/>
              </a:defRPr>
            </a:lvl6pPr>
            <a:lvl7pPr indent="0" lvl="6" marL="0" algn="r">
              <a:spcBef>
                <a:spcPts val="0"/>
              </a:spcBef>
              <a:spcAft>
                <a:spcPts val="0"/>
              </a:spcAft>
              <a:buNone/>
              <a:defRPr sz="1200">
                <a:solidFill>
                  <a:schemeClr val="dk1"/>
                </a:solidFill>
                <a:latin typeface="Arial"/>
                <a:ea typeface="Arial"/>
                <a:cs typeface="Arial"/>
                <a:sym typeface="Arial"/>
              </a:defRPr>
            </a:lvl7pPr>
            <a:lvl8pPr indent="0" lvl="7" marL="0" algn="r">
              <a:spcBef>
                <a:spcPts val="0"/>
              </a:spcBef>
              <a:spcAft>
                <a:spcPts val="0"/>
              </a:spcAft>
              <a:buNone/>
              <a:defRPr sz="1200">
                <a:solidFill>
                  <a:schemeClr val="dk1"/>
                </a:solidFill>
                <a:latin typeface="Arial"/>
                <a:ea typeface="Arial"/>
                <a:cs typeface="Arial"/>
                <a:sym typeface="Arial"/>
              </a:defRPr>
            </a:lvl8pPr>
            <a:lvl9pPr indent="0" lvl="8" marL="0" algn="r">
              <a:spcBef>
                <a:spcPts val="0"/>
              </a:spcBef>
              <a:spcAft>
                <a:spcPts val="0"/>
              </a:spcAft>
              <a:buNone/>
              <a:defRPr sz="12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457200"/>
            <a:ext cx="7162800" cy="9906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800" u="none" cap="none" strike="noStrike">
                <a:solidFill>
                  <a:srgbClr val="005389"/>
                </a:solidFill>
                <a:latin typeface="Arial"/>
                <a:ea typeface="Arial"/>
                <a:cs typeface="Arial"/>
                <a:sym typeface="Arial"/>
              </a:defRPr>
            </a:lvl6pPr>
            <a:lvl7pPr lvl="6" marR="0" rtl="0" algn="l">
              <a:spcBef>
                <a:spcPts val="0"/>
              </a:spcBef>
              <a:spcAft>
                <a:spcPts val="0"/>
              </a:spcAft>
              <a:buSzPts val="1400"/>
              <a:buNone/>
              <a:defRPr b="0" i="0" sz="2800" u="none" cap="none" strike="noStrike">
                <a:solidFill>
                  <a:srgbClr val="005389"/>
                </a:solidFill>
                <a:latin typeface="Arial"/>
                <a:ea typeface="Arial"/>
                <a:cs typeface="Arial"/>
                <a:sym typeface="Arial"/>
              </a:defRPr>
            </a:lvl7pPr>
            <a:lvl8pPr lvl="7" marR="0" rtl="0" algn="l">
              <a:spcBef>
                <a:spcPts val="0"/>
              </a:spcBef>
              <a:spcAft>
                <a:spcPts val="0"/>
              </a:spcAft>
              <a:buSzPts val="1400"/>
              <a:buNone/>
              <a:defRPr b="0" i="0" sz="2800" u="none" cap="none" strike="noStrike">
                <a:solidFill>
                  <a:srgbClr val="005389"/>
                </a:solidFill>
                <a:latin typeface="Arial"/>
                <a:ea typeface="Arial"/>
                <a:cs typeface="Arial"/>
                <a:sym typeface="Arial"/>
              </a:defRPr>
            </a:lvl8pPr>
            <a:lvl9pPr lvl="8" marR="0" rtl="0" algn="l">
              <a:spcBef>
                <a:spcPts val="0"/>
              </a:spcBef>
              <a:spcAft>
                <a:spcPts val="0"/>
              </a:spcAft>
              <a:buSzPts val="1400"/>
              <a:buNone/>
              <a:defRPr b="0" i="0" sz="2800" u="none" cap="none" strike="noStrike">
                <a:solidFill>
                  <a:srgbClr val="005389"/>
                </a:solidFill>
                <a:latin typeface="Arial"/>
                <a:ea typeface="Arial"/>
                <a:cs typeface="Arial"/>
                <a:sym typeface="Arial"/>
              </a:defRPr>
            </a:lvl9pPr>
          </a:lstStyle>
          <a:p/>
        </p:txBody>
      </p:sp>
      <p:sp>
        <p:nvSpPr>
          <p:cNvPr id="11" name="Google Shape;11;p1"/>
          <p:cNvSpPr txBox="1"/>
          <p:nvPr>
            <p:ph idx="1" type="body"/>
          </p:nvPr>
        </p:nvSpPr>
        <p:spPr>
          <a:xfrm>
            <a:off x="609600" y="1600200"/>
            <a:ext cx="7162800" cy="411480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rgbClr val="005389"/>
              </a:buClr>
              <a:buSzPts val="2000"/>
              <a:buFont typeface="Merriweather Sans"/>
              <a:buChar char="▸"/>
              <a:defRPr b="0" i="0" sz="2000" u="none" cap="none" strike="noStrike">
                <a:solidFill>
                  <a:srgbClr val="005A8B"/>
                </a:solidFill>
                <a:latin typeface="Arial"/>
                <a:ea typeface="Arial"/>
                <a:cs typeface="Arial"/>
                <a:sym typeface="Arial"/>
              </a:defRPr>
            </a:lvl1pPr>
            <a:lvl2pPr indent="-342900" lvl="1" marL="914400" marR="0" rtl="0" algn="l">
              <a:spcBef>
                <a:spcPts val="360"/>
              </a:spcBef>
              <a:spcAft>
                <a:spcPts val="0"/>
              </a:spcAft>
              <a:buClr>
                <a:srgbClr val="005389"/>
              </a:buClr>
              <a:buSzPts val="1800"/>
              <a:buFont typeface="Merriweather Sans"/>
              <a:buChar char="▸"/>
              <a:defRPr b="0" i="0" sz="1800" u="none" cap="none" strike="noStrike">
                <a:solidFill>
                  <a:srgbClr val="005A8B"/>
                </a:solidFill>
                <a:latin typeface="Arial"/>
                <a:ea typeface="Arial"/>
                <a:cs typeface="Arial"/>
                <a:sym typeface="Arial"/>
              </a:defRPr>
            </a:lvl2pPr>
            <a:lvl3pPr indent="-314325" lvl="2" marL="1371600" marR="0" rtl="0" algn="l">
              <a:spcBef>
                <a:spcPts val="360"/>
              </a:spcBef>
              <a:spcAft>
                <a:spcPts val="0"/>
              </a:spcAft>
              <a:buClr>
                <a:srgbClr val="005389"/>
              </a:buClr>
              <a:buSzPts val="1350"/>
              <a:buFont typeface="Merriweather Sans"/>
              <a:buChar char="▸"/>
              <a:defRPr b="0" i="0" sz="1800" u="none" cap="none" strike="noStrike">
                <a:solidFill>
                  <a:srgbClr val="005A8B"/>
                </a:solidFill>
                <a:latin typeface="Arial"/>
                <a:ea typeface="Arial"/>
                <a:cs typeface="Arial"/>
                <a:sym typeface="Arial"/>
              </a:defRPr>
            </a:lvl3pPr>
            <a:lvl4pPr indent="-342900" lvl="3" marL="1828800" marR="0" rtl="0" algn="l">
              <a:spcBef>
                <a:spcPts val="360"/>
              </a:spcBef>
              <a:spcAft>
                <a:spcPts val="0"/>
              </a:spcAft>
              <a:buClr>
                <a:srgbClr val="005389"/>
              </a:buClr>
              <a:buSzPts val="1800"/>
              <a:buFont typeface="Merriweather Sans"/>
              <a:buChar char="▸"/>
              <a:defRPr b="0" i="0" sz="1800" u="none" cap="none" strike="noStrike">
                <a:solidFill>
                  <a:srgbClr val="005A8B"/>
                </a:solidFill>
                <a:latin typeface="Arial"/>
                <a:ea typeface="Arial"/>
                <a:cs typeface="Arial"/>
                <a:sym typeface="Arial"/>
              </a:defRPr>
            </a:lvl4pPr>
            <a:lvl5pPr indent="-342900" lvl="4" marL="2286000" marR="0" rtl="0" algn="l">
              <a:spcBef>
                <a:spcPts val="360"/>
              </a:spcBef>
              <a:spcAft>
                <a:spcPts val="0"/>
              </a:spcAft>
              <a:buClr>
                <a:srgbClr val="005389"/>
              </a:buClr>
              <a:buSzPts val="1800"/>
              <a:buFont typeface="Merriweather Sans"/>
              <a:buChar char="▸"/>
              <a:defRPr b="0" i="0" sz="1800" u="none" cap="none" strike="noStrike">
                <a:solidFill>
                  <a:srgbClr val="005A8B"/>
                </a:solidFill>
                <a:latin typeface="Arial"/>
                <a:ea typeface="Arial"/>
                <a:cs typeface="Arial"/>
                <a:sym typeface="Arial"/>
              </a:defRPr>
            </a:lvl5pPr>
            <a:lvl6pPr indent="-298450" lvl="5" marL="2743200" marR="0" rtl="0" algn="l">
              <a:spcBef>
                <a:spcPts val="220"/>
              </a:spcBef>
              <a:spcAft>
                <a:spcPts val="0"/>
              </a:spcAft>
              <a:buClr>
                <a:srgbClr val="005389"/>
              </a:buClr>
              <a:buSzPts val="1100"/>
              <a:buFont typeface="Arial"/>
              <a:buChar char="»"/>
              <a:defRPr b="0" i="0" sz="1100" u="none" cap="none" strike="noStrike">
                <a:solidFill>
                  <a:srgbClr val="005389"/>
                </a:solidFill>
                <a:latin typeface="Arial"/>
                <a:ea typeface="Arial"/>
                <a:cs typeface="Arial"/>
                <a:sym typeface="Arial"/>
              </a:defRPr>
            </a:lvl6pPr>
            <a:lvl7pPr indent="-298450" lvl="6" marL="3200400" marR="0" rtl="0" algn="l">
              <a:spcBef>
                <a:spcPts val="220"/>
              </a:spcBef>
              <a:spcAft>
                <a:spcPts val="0"/>
              </a:spcAft>
              <a:buClr>
                <a:srgbClr val="005389"/>
              </a:buClr>
              <a:buSzPts val="1100"/>
              <a:buFont typeface="Arial"/>
              <a:buChar char="»"/>
              <a:defRPr b="0" i="0" sz="1100" u="none" cap="none" strike="noStrike">
                <a:solidFill>
                  <a:srgbClr val="005389"/>
                </a:solidFill>
                <a:latin typeface="Arial"/>
                <a:ea typeface="Arial"/>
                <a:cs typeface="Arial"/>
                <a:sym typeface="Arial"/>
              </a:defRPr>
            </a:lvl7pPr>
            <a:lvl8pPr indent="-298450" lvl="7" marL="3657600" marR="0" rtl="0" algn="l">
              <a:spcBef>
                <a:spcPts val="220"/>
              </a:spcBef>
              <a:spcAft>
                <a:spcPts val="0"/>
              </a:spcAft>
              <a:buClr>
                <a:srgbClr val="005389"/>
              </a:buClr>
              <a:buSzPts val="1100"/>
              <a:buFont typeface="Arial"/>
              <a:buChar char="»"/>
              <a:defRPr b="0" i="0" sz="1100" u="none" cap="none" strike="noStrike">
                <a:solidFill>
                  <a:srgbClr val="005389"/>
                </a:solidFill>
                <a:latin typeface="Arial"/>
                <a:ea typeface="Arial"/>
                <a:cs typeface="Arial"/>
                <a:sym typeface="Arial"/>
              </a:defRPr>
            </a:lvl8pPr>
            <a:lvl9pPr indent="-298450" lvl="8" marL="4114800" marR="0" rtl="0" algn="l">
              <a:spcBef>
                <a:spcPts val="220"/>
              </a:spcBef>
              <a:spcAft>
                <a:spcPts val="0"/>
              </a:spcAft>
              <a:buClr>
                <a:srgbClr val="005389"/>
              </a:buClr>
              <a:buSzPts val="1100"/>
              <a:buFont typeface="Arial"/>
              <a:buChar char="»"/>
              <a:defRPr b="0" i="0" sz="1100" u="none" cap="none" strike="noStrike">
                <a:solidFill>
                  <a:srgbClr val="005389"/>
                </a:solidFill>
                <a:latin typeface="Arial"/>
                <a:ea typeface="Arial"/>
                <a:cs typeface="Arial"/>
                <a:sym typeface="Arial"/>
              </a:defRPr>
            </a:lvl9pPr>
          </a:lstStyle>
          <a:p/>
        </p:txBody>
      </p:sp>
      <p:sp>
        <p:nvSpPr>
          <p:cNvPr id="12" name="Google Shape;12;p1"/>
          <p:cNvSpPr/>
          <p:nvPr/>
        </p:nvSpPr>
        <p:spPr>
          <a:xfrm>
            <a:off x="4572000" y="6400800"/>
            <a:ext cx="28956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
        <p:nvSpPr>
          <p:cNvPr id="13" name="Google Shape;13;p1"/>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chemeClr val="dk1"/>
                </a:solidFill>
                <a:latin typeface="Arial"/>
                <a:ea typeface="Arial"/>
                <a:cs typeface="Arial"/>
                <a:sym typeface="Arial"/>
              </a:defRPr>
            </a:lvl1pPr>
            <a:lvl2pPr indent="0" lvl="1" marL="0" marR="0" rtl="0" algn="r">
              <a:spcBef>
                <a:spcPts val="0"/>
              </a:spcBef>
              <a:spcAft>
                <a:spcPts val="0"/>
              </a:spcAft>
              <a:buNone/>
              <a:defRPr b="0" i="0" sz="1200" u="none" cap="none" strike="noStrike">
                <a:solidFill>
                  <a:schemeClr val="dk1"/>
                </a:solidFill>
                <a:latin typeface="Arial"/>
                <a:ea typeface="Arial"/>
                <a:cs typeface="Arial"/>
                <a:sym typeface="Arial"/>
              </a:defRPr>
            </a:lvl2pPr>
            <a:lvl3pPr indent="0" lvl="2" marL="0" marR="0" rtl="0" algn="r">
              <a:spcBef>
                <a:spcPts val="0"/>
              </a:spcBef>
              <a:spcAft>
                <a:spcPts val="0"/>
              </a:spcAft>
              <a:buNone/>
              <a:defRPr b="0" i="0" sz="1200" u="none" cap="none" strike="noStrike">
                <a:solidFill>
                  <a:schemeClr val="dk1"/>
                </a:solidFill>
                <a:latin typeface="Arial"/>
                <a:ea typeface="Arial"/>
                <a:cs typeface="Arial"/>
                <a:sym typeface="Arial"/>
              </a:defRPr>
            </a:lvl3pPr>
            <a:lvl4pPr indent="0" lvl="3" marL="0" marR="0" rtl="0" algn="r">
              <a:spcBef>
                <a:spcPts val="0"/>
              </a:spcBef>
              <a:spcAft>
                <a:spcPts val="0"/>
              </a:spcAft>
              <a:buNone/>
              <a:defRPr b="0" i="0" sz="1200" u="none" cap="none" strike="noStrike">
                <a:solidFill>
                  <a:schemeClr val="dk1"/>
                </a:solidFill>
                <a:latin typeface="Arial"/>
                <a:ea typeface="Arial"/>
                <a:cs typeface="Arial"/>
                <a:sym typeface="Arial"/>
              </a:defRPr>
            </a:lvl4pPr>
            <a:lvl5pPr indent="0" lvl="4" marL="0" marR="0" rtl="0" algn="r">
              <a:spcBef>
                <a:spcPts val="0"/>
              </a:spcBef>
              <a:spcAft>
                <a:spcPts val="0"/>
              </a:spcAft>
              <a:buNone/>
              <a:defRPr b="0" i="0" sz="1200" u="none" cap="none" strike="noStrike">
                <a:solidFill>
                  <a:schemeClr val="dk1"/>
                </a:solidFill>
                <a:latin typeface="Arial"/>
                <a:ea typeface="Arial"/>
                <a:cs typeface="Arial"/>
                <a:sym typeface="Arial"/>
              </a:defRPr>
            </a:lvl5pPr>
            <a:lvl6pPr indent="0" lvl="5" marL="0" marR="0" rtl="0" algn="r">
              <a:spcBef>
                <a:spcPts val="0"/>
              </a:spcBef>
              <a:spcAft>
                <a:spcPts val="0"/>
              </a:spcAft>
              <a:buNone/>
              <a:defRPr b="0" i="0" sz="1200" u="none" cap="none" strike="noStrike">
                <a:solidFill>
                  <a:schemeClr val="dk1"/>
                </a:solidFill>
                <a:latin typeface="Arial"/>
                <a:ea typeface="Arial"/>
                <a:cs typeface="Arial"/>
                <a:sym typeface="Arial"/>
              </a:defRPr>
            </a:lvl6pPr>
            <a:lvl7pPr indent="0" lvl="6" marL="0" marR="0" rtl="0" algn="r">
              <a:spcBef>
                <a:spcPts val="0"/>
              </a:spcBef>
              <a:spcAft>
                <a:spcPts val="0"/>
              </a:spcAft>
              <a:buNone/>
              <a:defRPr b="0" i="0" sz="1200" u="none" cap="none" strike="noStrike">
                <a:solidFill>
                  <a:schemeClr val="dk1"/>
                </a:solidFill>
                <a:latin typeface="Arial"/>
                <a:ea typeface="Arial"/>
                <a:cs typeface="Arial"/>
                <a:sym typeface="Arial"/>
              </a:defRPr>
            </a:lvl7pPr>
            <a:lvl8pPr indent="0" lvl="7" marL="0" marR="0" rtl="0" algn="r">
              <a:spcBef>
                <a:spcPts val="0"/>
              </a:spcBef>
              <a:spcAft>
                <a:spcPts val="0"/>
              </a:spcAft>
              <a:buNone/>
              <a:defRPr b="0" i="0" sz="1200" u="none" cap="none" strike="noStrike">
                <a:solidFill>
                  <a:schemeClr val="dk1"/>
                </a:solidFill>
                <a:latin typeface="Arial"/>
                <a:ea typeface="Arial"/>
                <a:cs typeface="Arial"/>
                <a:sym typeface="Arial"/>
              </a:defRPr>
            </a:lvl8pPr>
            <a:lvl9pPr indent="0" lvl="8" marL="0" marR="0" rtl="0" algn="r">
              <a:spcBef>
                <a:spcPts val="0"/>
              </a:spcBef>
              <a:spcAft>
                <a:spcPts val="0"/>
              </a:spcAft>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slide" Target="/ppt/slid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slide" Target="/ppt/slid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slide" Target="/ppt/slid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slide" Target="/ppt/slides/slide2.xml"/><Relationship Id="rId4" Type="http://schemas.openxmlformats.org/officeDocument/2006/relationships/image" Target="../media/image41.png"/><Relationship Id="rId5" Type="http://schemas.openxmlformats.org/officeDocument/2006/relationships/slide" Target="/ppt/slid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slide" Target="/ppt/slid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slide" Target="/ppt/slides/slid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jpg"/><Relationship Id="rId4" Type="http://schemas.openxmlformats.org/officeDocument/2006/relationships/image" Target="../media/image22.png"/><Relationship Id="rId5" Type="http://schemas.openxmlformats.org/officeDocument/2006/relationships/slide" Target="/ppt/slides/slid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slide" Target="/ppt/slides/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slide" Target="/ppt/slid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slide" Target="/ppt/slides/slide3.xml"/><Relationship Id="rId9" Type="http://schemas.openxmlformats.org/officeDocument/2006/relationships/slide" Target="/ppt/slides/slide25.xml"/><Relationship Id="rId5" Type="http://schemas.openxmlformats.org/officeDocument/2006/relationships/slide" Target="/ppt/slides/slide7.xml"/><Relationship Id="rId6" Type="http://schemas.openxmlformats.org/officeDocument/2006/relationships/slide" Target="/ppt/slides/slide9.xml"/><Relationship Id="rId7" Type="http://schemas.openxmlformats.org/officeDocument/2006/relationships/slide" Target="/ppt/slides/slide12.xml"/><Relationship Id="rId8" Type="http://schemas.openxmlformats.org/officeDocument/2006/relationships/slide" Target="/ppt/slides/slide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20.png"/><Relationship Id="rId5" Type="http://schemas.openxmlformats.org/officeDocument/2006/relationships/slide" Target="/ppt/slid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slide" Target="/ppt/slides/slid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slide" Target="/ppt/slides/slid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9.png"/><Relationship Id="rId6" Type="http://schemas.openxmlformats.org/officeDocument/2006/relationships/image" Target="../media/image37.png"/><Relationship Id="rId7" Type="http://schemas.openxmlformats.org/officeDocument/2006/relationships/slide" Target="/ppt/slides/slid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slide" Target="/ppt/slides/slid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slide" Target="/ppt/slides/slide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slide" Target="/ppt/slides/slide2.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2.xml"/><Relationship Id="rId4" Type="http://schemas.openxmlformats.org/officeDocument/2006/relationships/image" Target="../media/image15.png"/><Relationship Id="rId5"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slide" Target="/ppt/slides/slide2.xml"/><Relationship Id="rId4" Type="http://schemas.openxmlformats.org/officeDocument/2006/relationships/image" Target="../media/image3.jpg"/><Relationship Id="rId5" Type="http://schemas.openxmlformats.org/officeDocument/2006/relationships/image" Target="../media/image24.jpg"/><Relationship Id="rId6" Type="http://schemas.openxmlformats.org/officeDocument/2006/relationships/image" Target="../media/image26.jpg"/><Relationship Id="rId7" Type="http://schemas.openxmlformats.org/officeDocument/2006/relationships/image" Target="../media/image29.png"/><Relationship Id="rId8"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slide" Target="/ppt/slides/slide2.xml"/><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slide" Target="/ppt/slides/slide2.xml"/><Relationship Id="rId4" Type="http://schemas.openxmlformats.org/officeDocument/2006/relationships/image" Target="../media/image6.jpg"/><Relationship Id="rId5" Type="http://schemas.openxmlformats.org/officeDocument/2006/relationships/image" Target="../media/image5.gif"/><Relationship Id="rId6" Type="http://schemas.openxmlformats.org/officeDocument/2006/relationships/image" Target="../media/image1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slide" Target="/ppt/slides/slide2.xml"/><Relationship Id="rId5"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slide" Target="/ppt/slid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slide" Target="/ppt/slides/slide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id="65" name="Google Shape;65;p13"/>
          <p:cNvPicPr preferRelativeResize="0"/>
          <p:nvPr/>
        </p:nvPicPr>
        <p:blipFill rotWithShape="1">
          <a:blip r:embed="rId3">
            <a:alphaModFix/>
          </a:blip>
          <a:srcRect b="0" l="0" r="0" t="0"/>
          <a:stretch/>
        </p:blipFill>
        <p:spPr>
          <a:xfrm>
            <a:off x="3886200" y="2142841"/>
            <a:ext cx="3666269" cy="3532571"/>
          </a:xfrm>
          <a:prstGeom prst="rect">
            <a:avLst/>
          </a:prstGeom>
          <a:noFill/>
          <a:ln>
            <a:noFill/>
          </a:ln>
        </p:spPr>
      </p:pic>
      <p:sp>
        <p:nvSpPr>
          <p:cNvPr id="66" name="Google Shape;66;p13"/>
          <p:cNvSpPr txBox="1"/>
          <p:nvPr>
            <p:ph type="ctrTitle"/>
          </p:nvPr>
        </p:nvSpPr>
        <p:spPr>
          <a:xfrm>
            <a:off x="715373" y="1337147"/>
            <a:ext cx="7848600" cy="11430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solidFill>
                  <a:srgbClr val="FFFFFF"/>
                </a:solidFill>
              </a:rPr>
              <a:t>Memory Efficient Voxel Processing Library</a:t>
            </a:r>
            <a:endParaRPr>
              <a:solidFill>
                <a:srgbClr val="FFFFFF"/>
              </a:solidFill>
            </a:endParaRPr>
          </a:p>
        </p:txBody>
      </p:sp>
      <p:cxnSp>
        <p:nvCxnSpPr>
          <p:cNvPr id="67" name="Google Shape;67;p13"/>
          <p:cNvCxnSpPr/>
          <p:nvPr/>
        </p:nvCxnSpPr>
        <p:spPr>
          <a:xfrm>
            <a:off x="869950" y="5638800"/>
            <a:ext cx="4006850" cy="0"/>
          </a:xfrm>
          <a:prstGeom prst="straightConnector1">
            <a:avLst/>
          </a:prstGeom>
          <a:noFill/>
          <a:ln cap="flat" cmpd="sng" w="9525">
            <a:solidFill>
              <a:schemeClr val="dk1"/>
            </a:solidFill>
            <a:prstDash val="solid"/>
            <a:round/>
            <a:headEnd len="med" w="med" type="none"/>
            <a:tailEnd len="med" w="med" type="none"/>
          </a:ln>
        </p:spPr>
      </p:cxnSp>
      <p:cxnSp>
        <p:nvCxnSpPr>
          <p:cNvPr id="68" name="Google Shape;68;p13"/>
          <p:cNvCxnSpPr/>
          <p:nvPr/>
        </p:nvCxnSpPr>
        <p:spPr>
          <a:xfrm>
            <a:off x="869950" y="6019800"/>
            <a:ext cx="4006850" cy="0"/>
          </a:xfrm>
          <a:prstGeom prst="straightConnector1">
            <a:avLst/>
          </a:prstGeom>
          <a:noFill/>
          <a:ln cap="flat" cmpd="sng" w="9525">
            <a:solidFill>
              <a:schemeClr val="dk1"/>
            </a:solidFill>
            <a:prstDash val="solid"/>
            <a:round/>
            <a:headEnd len="med" w="med" type="none"/>
            <a:tailEnd len="med" w="med" type="none"/>
          </a:ln>
        </p:spPr>
      </p:cxnSp>
      <p:sp>
        <p:nvSpPr>
          <p:cNvPr id="69" name="Google Shape;69;p13"/>
          <p:cNvSpPr/>
          <p:nvPr/>
        </p:nvSpPr>
        <p:spPr>
          <a:xfrm>
            <a:off x="1312863" y="5424488"/>
            <a:ext cx="18415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70" name="Google Shape;70;p13"/>
          <p:cNvSpPr txBox="1"/>
          <p:nvPr/>
        </p:nvSpPr>
        <p:spPr>
          <a:xfrm>
            <a:off x="867773" y="5675412"/>
            <a:ext cx="284084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Department of Computer Science</a:t>
            </a:r>
            <a:endParaRPr/>
          </a:p>
        </p:txBody>
      </p:sp>
      <p:sp>
        <p:nvSpPr>
          <p:cNvPr id="71" name="Google Shape;71;p13"/>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2" name="Google Shape;72;p13"/>
          <p:cNvSpPr txBox="1"/>
          <p:nvPr/>
        </p:nvSpPr>
        <p:spPr>
          <a:xfrm>
            <a:off x="788200" y="3063725"/>
            <a:ext cx="3000000" cy="1690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chemeClr val="dk1"/>
                </a:solidFill>
                <a:latin typeface="Times New Roman"/>
                <a:ea typeface="Times New Roman"/>
                <a:cs typeface="Times New Roman"/>
                <a:sym typeface="Times New Roman"/>
              </a:rPr>
              <a:t>Radhikabahen D Patel</a:t>
            </a:r>
            <a:endParaRPr b="1"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1800">
                <a:solidFill>
                  <a:schemeClr val="dk1"/>
                </a:solidFill>
                <a:latin typeface="Times New Roman"/>
                <a:ea typeface="Times New Roman"/>
                <a:cs typeface="Times New Roman"/>
                <a:sym typeface="Times New Roman"/>
              </a:rPr>
              <a:t>Senthil Palanivelu</a:t>
            </a:r>
            <a:endParaRPr b="1"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1800">
                <a:solidFill>
                  <a:schemeClr val="dk1"/>
                </a:solidFill>
                <a:latin typeface="Times New Roman"/>
                <a:ea typeface="Times New Roman"/>
                <a:cs typeface="Times New Roman"/>
                <a:sym typeface="Times New Roman"/>
              </a:rPr>
              <a:t>Jithin Jacob</a:t>
            </a:r>
            <a:endParaRPr b="1" sz="18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rgbClr val="000000"/>
              </a:buClr>
              <a:buSzPts val="1100"/>
              <a:buFont typeface="Arial"/>
              <a:buNone/>
            </a:pPr>
            <a:r>
              <a:rPr b="1" lang="en-US" sz="1800">
                <a:solidFill>
                  <a:schemeClr val="dk1"/>
                </a:solidFill>
                <a:latin typeface="Times New Roman"/>
                <a:ea typeface="Times New Roman"/>
                <a:cs typeface="Times New Roman"/>
                <a:sym typeface="Times New Roman"/>
              </a:rPr>
              <a:t>Quan Tran</a:t>
            </a:r>
            <a:endParaRPr b="1" sz="18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2"/>
          <p:cNvSpPr txBox="1"/>
          <p:nvPr>
            <p:ph idx="1" type="body"/>
          </p:nvPr>
        </p:nvSpPr>
        <p:spPr>
          <a:xfrm>
            <a:off x="596175" y="284975"/>
            <a:ext cx="7147500" cy="60714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solidFill>
                  <a:srgbClr val="FFFFFF"/>
                </a:solidFill>
              </a:rPr>
              <a:t>OpenVDB</a:t>
            </a:r>
            <a:endParaRPr>
              <a:solidFill>
                <a:srgbClr val="FFFFFF"/>
              </a:solidFill>
            </a:endParaRPr>
          </a:p>
          <a:p>
            <a:pPr indent="0" lvl="0" marL="0" rtl="0" algn="l">
              <a:spcBef>
                <a:spcPts val="360"/>
              </a:spcBef>
              <a:spcAft>
                <a:spcPts val="0"/>
              </a:spcAft>
              <a:buNone/>
            </a:pPr>
            <a:r>
              <a:t/>
            </a:r>
            <a:endParaRPr>
              <a:solidFill>
                <a:srgbClr val="FFFFFF"/>
              </a:solidFill>
            </a:endParaRPr>
          </a:p>
          <a:p>
            <a:pPr indent="-323850" lvl="0" marL="914400" rtl="0" algn="just">
              <a:lnSpc>
                <a:spcPct val="115000"/>
              </a:lnSpc>
              <a:spcBef>
                <a:spcPts val="300"/>
              </a:spcBef>
              <a:spcAft>
                <a:spcPts val="0"/>
              </a:spcAft>
              <a:buClr>
                <a:srgbClr val="FFFFFF"/>
              </a:buClr>
              <a:buSzPts val="1500"/>
              <a:buChar char="●"/>
            </a:pPr>
            <a:r>
              <a:rPr lang="en-US" sz="1500">
                <a:solidFill>
                  <a:srgbClr val="FFFFFF"/>
                </a:solidFill>
              </a:rPr>
              <a:t>Open-source C++ library comprising a novel hierarchical data structure</a:t>
            </a:r>
            <a:endParaRPr sz="1500">
              <a:solidFill>
                <a:srgbClr val="FFFFFF"/>
              </a:solidFill>
            </a:endParaRPr>
          </a:p>
          <a:p>
            <a:pPr indent="-323850" lvl="0" marL="914400" rtl="0" algn="just">
              <a:lnSpc>
                <a:spcPct val="115000"/>
              </a:lnSpc>
              <a:spcBef>
                <a:spcPts val="0"/>
              </a:spcBef>
              <a:spcAft>
                <a:spcPts val="0"/>
              </a:spcAft>
              <a:buClr>
                <a:srgbClr val="FFFFFF"/>
              </a:buClr>
              <a:buSzPts val="1500"/>
              <a:buChar char="●"/>
            </a:pPr>
            <a:r>
              <a:rPr lang="en-US" sz="1500">
                <a:solidFill>
                  <a:srgbClr val="FFFFFF"/>
                </a:solidFill>
              </a:rPr>
              <a:t>Suite of tools for the efficient storage and manipulation of sparse volumetric data</a:t>
            </a:r>
            <a:endParaRPr sz="1500">
              <a:solidFill>
                <a:srgbClr val="FFFFFF"/>
              </a:solidFill>
            </a:endParaRPr>
          </a:p>
          <a:p>
            <a:pPr indent="0" lvl="0" marL="457200" rtl="0" algn="just">
              <a:lnSpc>
                <a:spcPct val="115000"/>
              </a:lnSpc>
              <a:spcBef>
                <a:spcPts val="300"/>
              </a:spcBef>
              <a:spcAft>
                <a:spcPts val="0"/>
              </a:spcAft>
              <a:buNone/>
            </a:pPr>
            <a:r>
              <a:t/>
            </a:r>
            <a:endParaRPr sz="1400">
              <a:solidFill>
                <a:srgbClr val="FFFFFF"/>
              </a:solidFill>
            </a:endParaRPr>
          </a:p>
          <a:p>
            <a:pPr indent="0" lvl="0" marL="457200" rtl="0" algn="just">
              <a:lnSpc>
                <a:spcPct val="115000"/>
              </a:lnSpc>
              <a:spcBef>
                <a:spcPts val="300"/>
              </a:spcBef>
              <a:spcAft>
                <a:spcPts val="0"/>
              </a:spcAft>
              <a:buNone/>
            </a:pPr>
            <a:r>
              <a:rPr lang="en-US" sz="1400" u="sng">
                <a:solidFill>
                  <a:srgbClr val="FFFFFF"/>
                </a:solidFill>
              </a:rPr>
              <a:t>Disadvantage</a:t>
            </a:r>
            <a:endParaRPr sz="1400" u="sng">
              <a:solidFill>
                <a:srgbClr val="FFFFFF"/>
              </a:solidFill>
            </a:endParaRPr>
          </a:p>
          <a:p>
            <a:pPr indent="-323850" lvl="0" marL="914400" rtl="0" algn="just">
              <a:lnSpc>
                <a:spcPct val="115000"/>
              </a:lnSpc>
              <a:spcBef>
                <a:spcPts val="300"/>
              </a:spcBef>
              <a:spcAft>
                <a:spcPts val="0"/>
              </a:spcAft>
              <a:buClr>
                <a:srgbClr val="FFFFFF"/>
              </a:buClr>
              <a:buSzPts val="1500"/>
              <a:buChar char="●"/>
            </a:pPr>
            <a:r>
              <a:rPr lang="en-US" sz="1500">
                <a:solidFill>
                  <a:srgbClr val="FFFFFF"/>
                </a:solidFill>
              </a:rPr>
              <a:t>Runs on Python 2.7, but client uses Python 3</a:t>
            </a:r>
            <a:endParaRPr sz="1500">
              <a:solidFill>
                <a:srgbClr val="FFFFFF"/>
              </a:solidFill>
            </a:endParaRPr>
          </a:p>
          <a:p>
            <a:pPr indent="0" lvl="0" marL="0" rtl="0" algn="just">
              <a:lnSpc>
                <a:spcPct val="115000"/>
              </a:lnSpc>
              <a:spcBef>
                <a:spcPts val="300"/>
              </a:spcBef>
              <a:spcAft>
                <a:spcPts val="0"/>
              </a:spcAft>
              <a:buNone/>
            </a:pPr>
            <a:r>
              <a:t/>
            </a:r>
            <a:endParaRPr sz="1100">
              <a:solidFill>
                <a:srgbClr val="FFFFFF"/>
              </a:solidFill>
            </a:endParaRPr>
          </a:p>
          <a:p>
            <a:pPr indent="0" lvl="0" marL="0" rtl="0" algn="l">
              <a:spcBef>
                <a:spcPts val="360"/>
              </a:spcBef>
              <a:spcAft>
                <a:spcPts val="0"/>
              </a:spcAft>
              <a:buNone/>
            </a:pPr>
            <a:r>
              <a:rPr lang="en-US">
                <a:solidFill>
                  <a:srgbClr val="FFFFFF"/>
                </a:solidFill>
              </a:rPr>
              <a:t>Memory Mapping Technique</a:t>
            </a:r>
            <a:endParaRPr>
              <a:solidFill>
                <a:srgbClr val="FFFFFF"/>
              </a:solidFill>
            </a:endParaRPr>
          </a:p>
          <a:p>
            <a:pPr indent="0" lvl="0" marL="0" rtl="0" algn="l">
              <a:spcBef>
                <a:spcPts val="360"/>
              </a:spcBef>
              <a:spcAft>
                <a:spcPts val="0"/>
              </a:spcAft>
              <a:buNone/>
            </a:pPr>
            <a:r>
              <a:t/>
            </a:r>
            <a:endParaRPr>
              <a:solidFill>
                <a:srgbClr val="FFFFFF"/>
              </a:solidFill>
            </a:endParaRPr>
          </a:p>
          <a:p>
            <a:pPr indent="-323850" lvl="0" marL="914400" rtl="0" algn="l">
              <a:spcBef>
                <a:spcPts val="360"/>
              </a:spcBef>
              <a:spcAft>
                <a:spcPts val="0"/>
              </a:spcAft>
              <a:buClr>
                <a:srgbClr val="FFFFFF"/>
              </a:buClr>
              <a:buSzPts val="1500"/>
              <a:buChar char="●"/>
            </a:pPr>
            <a:r>
              <a:rPr lang="en-US" sz="1500">
                <a:solidFill>
                  <a:srgbClr val="FFFFFF"/>
                </a:solidFill>
              </a:rPr>
              <a:t>Used for accessing small </a:t>
            </a:r>
            <a:endParaRPr sz="1500">
              <a:solidFill>
                <a:srgbClr val="FFFFFF"/>
              </a:solidFill>
            </a:endParaRPr>
          </a:p>
          <a:p>
            <a:pPr indent="457200" lvl="0" marL="457200" rtl="0" algn="l">
              <a:spcBef>
                <a:spcPts val="360"/>
              </a:spcBef>
              <a:spcAft>
                <a:spcPts val="0"/>
              </a:spcAft>
              <a:buNone/>
            </a:pPr>
            <a:r>
              <a:rPr lang="en-US" sz="1500">
                <a:solidFill>
                  <a:srgbClr val="FFFFFF"/>
                </a:solidFill>
              </a:rPr>
              <a:t>segments of large files on </a:t>
            </a:r>
            <a:endParaRPr sz="1500">
              <a:solidFill>
                <a:srgbClr val="FFFFFF"/>
              </a:solidFill>
            </a:endParaRPr>
          </a:p>
          <a:p>
            <a:pPr indent="457200" lvl="0" marL="457200" rtl="0" algn="l">
              <a:spcBef>
                <a:spcPts val="360"/>
              </a:spcBef>
              <a:spcAft>
                <a:spcPts val="0"/>
              </a:spcAft>
              <a:buNone/>
            </a:pPr>
            <a:r>
              <a:rPr lang="en-US" sz="1500">
                <a:solidFill>
                  <a:srgbClr val="FFFFFF"/>
                </a:solidFill>
              </a:rPr>
              <a:t>disk, without reading the </a:t>
            </a:r>
            <a:endParaRPr sz="1500">
              <a:solidFill>
                <a:srgbClr val="FFFFFF"/>
              </a:solidFill>
            </a:endParaRPr>
          </a:p>
          <a:p>
            <a:pPr indent="457200" lvl="0" marL="457200" rtl="0" algn="l">
              <a:spcBef>
                <a:spcPts val="360"/>
              </a:spcBef>
              <a:spcAft>
                <a:spcPts val="0"/>
              </a:spcAft>
              <a:buNone/>
            </a:pPr>
            <a:r>
              <a:rPr lang="en-US" sz="1500">
                <a:solidFill>
                  <a:srgbClr val="FFFFFF"/>
                </a:solidFill>
              </a:rPr>
              <a:t>entire file into memory</a:t>
            </a:r>
            <a:endParaRPr sz="1500">
              <a:solidFill>
                <a:srgbClr val="FFFFFF"/>
              </a:solidFill>
            </a:endParaRPr>
          </a:p>
          <a:p>
            <a:pPr indent="-323850" lvl="0" marL="914400" rtl="0" algn="just">
              <a:lnSpc>
                <a:spcPct val="115000"/>
              </a:lnSpc>
              <a:spcBef>
                <a:spcPts val="300"/>
              </a:spcBef>
              <a:spcAft>
                <a:spcPts val="0"/>
              </a:spcAft>
              <a:buClr>
                <a:srgbClr val="FFFFFF"/>
              </a:buClr>
              <a:buSzPts val="1500"/>
              <a:buChar char="●"/>
            </a:pPr>
            <a:r>
              <a:rPr lang="en-US" sz="1500">
                <a:solidFill>
                  <a:srgbClr val="FFFFFF"/>
                </a:solidFill>
              </a:rPr>
              <a:t>Split the Large 3D array </a:t>
            </a:r>
            <a:endParaRPr sz="1500">
              <a:solidFill>
                <a:srgbClr val="FFFFFF"/>
              </a:solidFill>
            </a:endParaRPr>
          </a:p>
          <a:p>
            <a:pPr indent="0" lvl="0" marL="914400" rtl="0" algn="just">
              <a:lnSpc>
                <a:spcPct val="115000"/>
              </a:lnSpc>
              <a:spcBef>
                <a:spcPts val="300"/>
              </a:spcBef>
              <a:spcAft>
                <a:spcPts val="0"/>
              </a:spcAft>
              <a:buNone/>
            </a:pPr>
            <a:r>
              <a:rPr lang="en-US" sz="1500">
                <a:solidFill>
                  <a:srgbClr val="FFFFFF"/>
                </a:solidFill>
              </a:rPr>
              <a:t>into “n” smaller 3D blocks</a:t>
            </a:r>
            <a:endParaRPr sz="1500">
              <a:solidFill>
                <a:srgbClr val="FFFFFF"/>
              </a:solidFill>
            </a:endParaRPr>
          </a:p>
          <a:p>
            <a:pPr indent="-323850" lvl="0" marL="914400" rtl="0" algn="just">
              <a:lnSpc>
                <a:spcPct val="115000"/>
              </a:lnSpc>
              <a:spcBef>
                <a:spcPts val="300"/>
              </a:spcBef>
              <a:spcAft>
                <a:spcPts val="0"/>
              </a:spcAft>
              <a:buClr>
                <a:srgbClr val="FFFFFF"/>
              </a:buClr>
              <a:buSzPts val="1500"/>
              <a:buChar char="●"/>
            </a:pPr>
            <a:r>
              <a:rPr lang="en-US" sz="1500">
                <a:solidFill>
                  <a:srgbClr val="FFFFFF"/>
                </a:solidFill>
              </a:rPr>
              <a:t>Iterate through each block </a:t>
            </a:r>
            <a:endParaRPr sz="1500">
              <a:solidFill>
                <a:srgbClr val="FFFFFF"/>
              </a:solidFill>
            </a:endParaRPr>
          </a:p>
          <a:p>
            <a:pPr indent="0" lvl="0" marL="914400" rtl="0" algn="just">
              <a:lnSpc>
                <a:spcPct val="115000"/>
              </a:lnSpc>
              <a:spcBef>
                <a:spcPts val="300"/>
              </a:spcBef>
              <a:spcAft>
                <a:spcPts val="0"/>
              </a:spcAft>
              <a:buNone/>
            </a:pPr>
            <a:r>
              <a:rPr lang="en-US" sz="1500">
                <a:solidFill>
                  <a:srgbClr val="FFFFFF"/>
                </a:solidFill>
              </a:rPr>
              <a:t>and perform morphological </a:t>
            </a:r>
            <a:endParaRPr sz="1500">
              <a:solidFill>
                <a:srgbClr val="FFFFFF"/>
              </a:solidFill>
            </a:endParaRPr>
          </a:p>
          <a:p>
            <a:pPr indent="457200" lvl="0" marL="457200" rtl="0" algn="just">
              <a:lnSpc>
                <a:spcPct val="115000"/>
              </a:lnSpc>
              <a:spcBef>
                <a:spcPts val="300"/>
              </a:spcBef>
              <a:spcAft>
                <a:spcPts val="0"/>
              </a:spcAft>
              <a:buNone/>
            </a:pPr>
            <a:r>
              <a:rPr lang="en-US" sz="1500">
                <a:solidFill>
                  <a:srgbClr val="FFFFFF"/>
                </a:solidFill>
              </a:rPr>
              <a:t>operations</a:t>
            </a:r>
            <a:endParaRPr sz="1500">
              <a:solidFill>
                <a:srgbClr val="FFFFFF"/>
              </a:solidFill>
            </a:endParaRPr>
          </a:p>
          <a:p>
            <a:pPr indent="0" lvl="0" marL="914400" rtl="0" algn="l">
              <a:lnSpc>
                <a:spcPct val="115000"/>
              </a:lnSpc>
              <a:spcBef>
                <a:spcPts val="0"/>
              </a:spcBef>
              <a:spcAft>
                <a:spcPts val="0"/>
              </a:spcAft>
              <a:buNone/>
            </a:pPr>
            <a:r>
              <a:t/>
            </a:r>
            <a:endParaRPr>
              <a:solidFill>
                <a:srgbClr val="FFFFFF"/>
              </a:solidFill>
            </a:endParaRPr>
          </a:p>
        </p:txBody>
      </p:sp>
      <p:sp>
        <p:nvSpPr>
          <p:cNvPr id="174" name="Google Shape;174;p22"/>
          <p:cNvSpPr txBox="1"/>
          <p:nvPr>
            <p:ph idx="12" type="sldNum"/>
          </p:nvPr>
        </p:nvSpPr>
        <p:spPr>
          <a:xfrm>
            <a:off x="6457950" y="6356350"/>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75" name="Google Shape;175;p22"/>
          <p:cNvPicPr preferRelativeResize="0"/>
          <p:nvPr/>
        </p:nvPicPr>
        <p:blipFill>
          <a:blip r:embed="rId3">
            <a:alphaModFix/>
          </a:blip>
          <a:stretch>
            <a:fillRect/>
          </a:stretch>
        </p:blipFill>
        <p:spPr>
          <a:xfrm>
            <a:off x="4004150" y="3756550"/>
            <a:ext cx="3907226" cy="2323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3"/>
          <p:cNvSpPr txBox="1"/>
          <p:nvPr>
            <p:ph idx="1" type="body"/>
          </p:nvPr>
        </p:nvSpPr>
        <p:spPr>
          <a:xfrm>
            <a:off x="609600" y="271550"/>
            <a:ext cx="7162800" cy="6084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rgbClr val="000000"/>
              </a:buClr>
              <a:buSzPts val="1100"/>
              <a:buFont typeface="Arial"/>
              <a:buNone/>
            </a:pPr>
            <a:r>
              <a:rPr lang="en-US">
                <a:solidFill>
                  <a:srgbClr val="FFFFFF"/>
                </a:solidFill>
              </a:rPr>
              <a:t>Memory Mapping Technique</a:t>
            </a:r>
            <a:endParaRPr>
              <a:solidFill>
                <a:srgbClr val="FFFFFF"/>
              </a:solidFill>
            </a:endParaRPr>
          </a:p>
          <a:p>
            <a:pPr indent="0" lvl="0" marL="0" rtl="0" algn="just">
              <a:lnSpc>
                <a:spcPct val="115000"/>
              </a:lnSpc>
              <a:spcBef>
                <a:spcPts val="300"/>
              </a:spcBef>
              <a:spcAft>
                <a:spcPts val="0"/>
              </a:spcAft>
              <a:buNone/>
            </a:pPr>
            <a:r>
              <a:t/>
            </a:r>
            <a:endParaRPr sz="1400">
              <a:solidFill>
                <a:srgbClr val="FFFFFF"/>
              </a:solidFill>
            </a:endParaRPr>
          </a:p>
          <a:p>
            <a:pPr indent="-323850" lvl="0" marL="914400" rtl="0" algn="just">
              <a:lnSpc>
                <a:spcPct val="115000"/>
              </a:lnSpc>
              <a:spcBef>
                <a:spcPts val="300"/>
              </a:spcBef>
              <a:spcAft>
                <a:spcPts val="0"/>
              </a:spcAft>
              <a:buClr>
                <a:srgbClr val="FFFFFF"/>
              </a:buClr>
              <a:buSzPts val="1500"/>
              <a:buChar char="●"/>
            </a:pPr>
            <a:r>
              <a:rPr lang="en-US" sz="1500">
                <a:solidFill>
                  <a:srgbClr val="FFFFFF"/>
                </a:solidFill>
              </a:rPr>
              <a:t>Merge all blocks</a:t>
            </a:r>
            <a:endParaRPr sz="1500">
              <a:solidFill>
                <a:srgbClr val="FFFFFF"/>
              </a:solidFill>
            </a:endParaRPr>
          </a:p>
          <a:p>
            <a:pPr indent="-323850" lvl="0" marL="914400" rtl="0" algn="just">
              <a:lnSpc>
                <a:spcPct val="115000"/>
              </a:lnSpc>
              <a:spcBef>
                <a:spcPts val="0"/>
              </a:spcBef>
              <a:spcAft>
                <a:spcPts val="0"/>
              </a:spcAft>
              <a:buClr>
                <a:srgbClr val="FFFFFF"/>
              </a:buClr>
              <a:buSzPts val="1500"/>
              <a:buChar char="●"/>
            </a:pPr>
            <a:r>
              <a:rPr lang="en-US" sz="1500">
                <a:solidFill>
                  <a:srgbClr val="FFFFFF"/>
                </a:solidFill>
              </a:rPr>
              <a:t>We use the Python Dask module for implementation</a:t>
            </a:r>
            <a:endParaRPr sz="1500">
              <a:solidFill>
                <a:srgbClr val="FFFFFF"/>
              </a:solidFill>
            </a:endParaRPr>
          </a:p>
          <a:p>
            <a:pPr indent="-323850" lvl="1" marL="1828800" rtl="0" algn="just">
              <a:lnSpc>
                <a:spcPct val="115000"/>
              </a:lnSpc>
              <a:spcBef>
                <a:spcPts val="0"/>
              </a:spcBef>
              <a:spcAft>
                <a:spcPts val="0"/>
              </a:spcAft>
              <a:buClr>
                <a:srgbClr val="FFFFFF"/>
              </a:buClr>
              <a:buSzPts val="1500"/>
              <a:buFont typeface="Arial"/>
              <a:buChar char="○"/>
            </a:pPr>
            <a:r>
              <a:rPr lang="en-US" sz="1500">
                <a:solidFill>
                  <a:srgbClr val="FFFFFF"/>
                </a:solidFill>
              </a:rPr>
              <a:t>library for parallel computing in Python</a:t>
            </a:r>
            <a:endParaRPr sz="1500">
              <a:solidFill>
                <a:srgbClr val="FFFFFF"/>
              </a:solidFill>
            </a:endParaRPr>
          </a:p>
          <a:p>
            <a:pPr indent="-323850" lvl="1" marL="1828800" rtl="0" algn="just">
              <a:lnSpc>
                <a:spcPct val="115000"/>
              </a:lnSpc>
              <a:spcBef>
                <a:spcPts val="0"/>
              </a:spcBef>
              <a:spcAft>
                <a:spcPts val="0"/>
              </a:spcAft>
              <a:buClr>
                <a:srgbClr val="FFFFFF"/>
              </a:buClr>
              <a:buSzPts val="1500"/>
              <a:buFont typeface="Arial"/>
              <a:buChar char="○"/>
            </a:pPr>
            <a:r>
              <a:rPr lang="en-US" sz="1500">
                <a:solidFill>
                  <a:srgbClr val="FFFFFF"/>
                </a:solidFill>
              </a:rPr>
              <a:t>has 2 parts</a:t>
            </a:r>
            <a:endParaRPr sz="1500">
              <a:solidFill>
                <a:srgbClr val="FFFFFF"/>
              </a:solidFill>
            </a:endParaRPr>
          </a:p>
          <a:p>
            <a:pPr indent="-323850" lvl="2" marL="2286000" rtl="0" algn="just">
              <a:lnSpc>
                <a:spcPct val="115000"/>
              </a:lnSpc>
              <a:spcBef>
                <a:spcPts val="0"/>
              </a:spcBef>
              <a:spcAft>
                <a:spcPts val="0"/>
              </a:spcAft>
              <a:buClr>
                <a:srgbClr val="FFFFFF"/>
              </a:buClr>
              <a:buSzPts val="1500"/>
              <a:buChar char="■"/>
            </a:pPr>
            <a:r>
              <a:rPr b="1" lang="en-US" sz="1500">
                <a:solidFill>
                  <a:srgbClr val="FFFFFF"/>
                </a:solidFill>
              </a:rPr>
              <a:t>Dynamic task scheduling</a:t>
            </a:r>
            <a:r>
              <a:rPr lang="en-US" sz="1500">
                <a:solidFill>
                  <a:srgbClr val="FFFFFF"/>
                </a:solidFill>
              </a:rPr>
              <a:t> optimized for computation</a:t>
            </a:r>
            <a:endParaRPr sz="1500">
              <a:solidFill>
                <a:srgbClr val="FFFFFF"/>
              </a:solidFill>
            </a:endParaRPr>
          </a:p>
          <a:p>
            <a:pPr indent="-323850" lvl="2" marL="2286000" rtl="0" algn="just">
              <a:lnSpc>
                <a:spcPct val="115000"/>
              </a:lnSpc>
              <a:spcBef>
                <a:spcPts val="0"/>
              </a:spcBef>
              <a:spcAft>
                <a:spcPts val="0"/>
              </a:spcAft>
              <a:buClr>
                <a:srgbClr val="FFFFFF"/>
              </a:buClr>
              <a:buSzPts val="1500"/>
              <a:buChar char="■"/>
            </a:pPr>
            <a:r>
              <a:rPr b="1" lang="en-US" sz="1500">
                <a:solidFill>
                  <a:srgbClr val="FFFFFF"/>
                </a:solidFill>
              </a:rPr>
              <a:t>“Big Data” collections</a:t>
            </a:r>
            <a:r>
              <a:rPr lang="en-US" sz="1500">
                <a:solidFill>
                  <a:srgbClr val="FFFFFF"/>
                </a:solidFill>
              </a:rPr>
              <a:t> such as parallel arrays and  lists that extend common interfaces like NumPy to distributed environments. </a:t>
            </a:r>
            <a:endParaRPr sz="1500">
              <a:solidFill>
                <a:srgbClr val="FFFFFF"/>
              </a:solidFill>
            </a:endParaRPr>
          </a:p>
          <a:p>
            <a:pPr indent="-323850" lvl="0" marL="914400" rtl="0" algn="just">
              <a:lnSpc>
                <a:spcPct val="115000"/>
              </a:lnSpc>
              <a:spcBef>
                <a:spcPts val="0"/>
              </a:spcBef>
              <a:spcAft>
                <a:spcPts val="0"/>
              </a:spcAft>
              <a:buClr>
                <a:srgbClr val="FFFFFF"/>
              </a:buClr>
              <a:buSzPts val="1500"/>
              <a:buChar char="●"/>
            </a:pPr>
            <a:r>
              <a:rPr lang="en-US" sz="1500">
                <a:solidFill>
                  <a:srgbClr val="FFFFFF"/>
                </a:solidFill>
              </a:rPr>
              <a:t>Dask is specifically designed to work on large collections parallely</a:t>
            </a:r>
            <a:endParaRPr sz="1500">
              <a:solidFill>
                <a:srgbClr val="FFFFFF"/>
              </a:solidFill>
            </a:endParaRPr>
          </a:p>
          <a:p>
            <a:pPr indent="0" lvl="0" marL="0" rtl="0" algn="just">
              <a:lnSpc>
                <a:spcPct val="115000"/>
              </a:lnSpc>
              <a:spcBef>
                <a:spcPts val="300"/>
              </a:spcBef>
              <a:spcAft>
                <a:spcPts val="0"/>
              </a:spcAft>
              <a:buNone/>
            </a:pPr>
            <a:r>
              <a:t/>
            </a:r>
            <a:endParaRPr sz="1400">
              <a:solidFill>
                <a:srgbClr val="FFFFFF"/>
              </a:solidFill>
            </a:endParaRPr>
          </a:p>
          <a:p>
            <a:pPr indent="0" lvl="0" marL="0" rtl="0" algn="l">
              <a:spcBef>
                <a:spcPts val="360"/>
              </a:spcBef>
              <a:spcAft>
                <a:spcPts val="0"/>
              </a:spcAft>
              <a:buNone/>
            </a:pPr>
            <a:r>
              <a:rPr lang="en-US">
                <a:solidFill>
                  <a:srgbClr val="FFFFFF"/>
                </a:solidFill>
              </a:rPr>
              <a:t>Compression</a:t>
            </a:r>
            <a:endParaRPr>
              <a:solidFill>
                <a:srgbClr val="FFFFFF"/>
              </a:solidFill>
            </a:endParaRPr>
          </a:p>
          <a:p>
            <a:pPr indent="-323850" lvl="0" marL="914400" rtl="0" algn="l">
              <a:spcBef>
                <a:spcPts val="360"/>
              </a:spcBef>
              <a:spcAft>
                <a:spcPts val="0"/>
              </a:spcAft>
              <a:buClr>
                <a:srgbClr val="FFFFFF"/>
              </a:buClr>
              <a:buSzPts val="1500"/>
              <a:buChar char="●"/>
            </a:pPr>
            <a:r>
              <a:rPr lang="en-US" sz="1500">
                <a:solidFill>
                  <a:srgbClr val="FFFFFF"/>
                </a:solidFill>
              </a:rPr>
              <a:t>We also looked at different compression techniques for sparse arrays such as Compressed Row Storage and Compressed Column Storage.</a:t>
            </a:r>
            <a:endParaRPr sz="1500">
              <a:solidFill>
                <a:srgbClr val="FFFFFF"/>
              </a:solidFill>
            </a:endParaRPr>
          </a:p>
        </p:txBody>
      </p:sp>
      <p:sp>
        <p:nvSpPr>
          <p:cNvPr id="182" name="Google Shape;182;p23"/>
          <p:cNvSpPr txBox="1"/>
          <p:nvPr>
            <p:ph idx="12" type="sldNum"/>
          </p:nvPr>
        </p:nvSpPr>
        <p:spPr>
          <a:xfrm>
            <a:off x="6457950" y="6356350"/>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3" name="Google Shape;183;p23"/>
          <p:cNvSpPr txBox="1"/>
          <p:nvPr/>
        </p:nvSpPr>
        <p:spPr>
          <a:xfrm>
            <a:off x="5562600" y="6534331"/>
            <a:ext cx="2133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3"/>
              </a:rPr>
              <a:t>Return to Table of Contents</a:t>
            </a:r>
            <a:endParaRPr sz="12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4"/>
          <p:cNvSpPr txBox="1"/>
          <p:nvPr>
            <p:ph idx="1" type="body"/>
          </p:nvPr>
        </p:nvSpPr>
        <p:spPr>
          <a:xfrm>
            <a:off x="609600" y="1600200"/>
            <a:ext cx="7162800" cy="4114800"/>
          </a:xfrm>
          <a:prstGeom prst="rect">
            <a:avLst/>
          </a:prstGeom>
        </p:spPr>
        <p:txBody>
          <a:bodyPr anchorCtr="0" anchor="t" bIns="45700" lIns="91425" spcFirstLastPara="1" rIns="91425" wrap="square" tIns="45700">
            <a:noAutofit/>
          </a:bodyPr>
          <a:lstStyle/>
          <a:p>
            <a:pPr indent="-317500" lvl="0" marL="457200" rtl="0" algn="just">
              <a:lnSpc>
                <a:spcPct val="115000"/>
              </a:lnSpc>
              <a:spcBef>
                <a:spcPts val="0"/>
              </a:spcBef>
              <a:spcAft>
                <a:spcPts val="0"/>
              </a:spcAft>
              <a:buClr>
                <a:srgbClr val="FFFFFF"/>
              </a:buClr>
              <a:buSzPts val="1400"/>
              <a:buFont typeface="Arial"/>
              <a:buChar char="●"/>
            </a:pPr>
            <a:r>
              <a:rPr lang="en-US" sz="1400">
                <a:solidFill>
                  <a:srgbClr val="FFFFFF"/>
                </a:solidFill>
              </a:rPr>
              <a:t>The idea is to store the Sparse Matrix in a compressed data structure and retrieve blocks of data from the compressed data structure and allocate memory and perform the morphological operations.</a:t>
            </a:r>
            <a:endParaRPr sz="1400">
              <a:solidFill>
                <a:srgbClr val="FFFFFF"/>
              </a:solidFill>
            </a:endParaRPr>
          </a:p>
          <a:p>
            <a:pPr indent="-317500" lvl="0" marL="457200" rtl="0" algn="just">
              <a:lnSpc>
                <a:spcPct val="115000"/>
              </a:lnSpc>
              <a:spcBef>
                <a:spcPts val="0"/>
              </a:spcBef>
              <a:spcAft>
                <a:spcPts val="0"/>
              </a:spcAft>
              <a:buClr>
                <a:srgbClr val="FFFFFF"/>
              </a:buClr>
              <a:buSzPts val="1400"/>
              <a:buFont typeface="Arial"/>
              <a:buChar char="●"/>
            </a:pPr>
            <a:r>
              <a:rPr lang="en-US" sz="1400">
                <a:solidFill>
                  <a:srgbClr val="FFFFFF"/>
                </a:solidFill>
              </a:rPr>
              <a:t>Representing a sparse matrix by a 2D array leads to wastage of lots of memory as zeroes in the matrix are of no use in most of the cases. So, instead of storing zeroes with non-zero elements, we only store non-zero elements. This means storing non-zero elements with triples- (Row Pointer, Column, value).</a:t>
            </a:r>
            <a:endParaRPr sz="1400">
              <a:solidFill>
                <a:srgbClr val="FFFFFF"/>
              </a:solidFill>
            </a:endParaRPr>
          </a:p>
          <a:p>
            <a:pPr indent="0" lvl="0" marL="457200" rtl="0" algn="just">
              <a:lnSpc>
                <a:spcPct val="115000"/>
              </a:lnSpc>
              <a:spcBef>
                <a:spcPts val="0"/>
              </a:spcBef>
              <a:spcAft>
                <a:spcPts val="0"/>
              </a:spcAft>
              <a:buNone/>
            </a:pPr>
            <a:r>
              <a:t/>
            </a:r>
            <a:endParaRPr sz="1400">
              <a:solidFill>
                <a:srgbClr val="FFFFFF"/>
              </a:solidFill>
            </a:endParaRPr>
          </a:p>
        </p:txBody>
      </p:sp>
      <p:sp>
        <p:nvSpPr>
          <p:cNvPr id="190" name="Google Shape;190;p24"/>
          <p:cNvSpPr txBox="1"/>
          <p:nvPr>
            <p:ph idx="12" type="sldNum"/>
          </p:nvPr>
        </p:nvSpPr>
        <p:spPr>
          <a:xfrm>
            <a:off x="6457950" y="6356350"/>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91" name="Google Shape;191;p24"/>
          <p:cNvPicPr preferRelativeResize="0"/>
          <p:nvPr/>
        </p:nvPicPr>
        <p:blipFill>
          <a:blip r:embed="rId3">
            <a:alphaModFix/>
          </a:blip>
          <a:stretch>
            <a:fillRect/>
          </a:stretch>
        </p:blipFill>
        <p:spPr>
          <a:xfrm>
            <a:off x="942775" y="3535550"/>
            <a:ext cx="6972300" cy="2009775"/>
          </a:xfrm>
          <a:prstGeom prst="rect">
            <a:avLst/>
          </a:prstGeom>
          <a:noFill/>
          <a:ln>
            <a:noFill/>
          </a:ln>
        </p:spPr>
      </p:pic>
      <p:sp>
        <p:nvSpPr>
          <p:cNvPr id="192" name="Google Shape;192;p24"/>
          <p:cNvSpPr txBox="1"/>
          <p:nvPr/>
        </p:nvSpPr>
        <p:spPr>
          <a:xfrm>
            <a:off x="5562600" y="6534331"/>
            <a:ext cx="2133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4"/>
              </a:rPr>
              <a:t>Return to Table of Contents</a:t>
            </a:r>
            <a:endParaRPr sz="1200">
              <a:solidFill>
                <a:schemeClr val="dk1"/>
              </a:solidFill>
              <a:latin typeface="Arial"/>
              <a:ea typeface="Arial"/>
              <a:cs typeface="Arial"/>
              <a:sym typeface="Arial"/>
            </a:endParaRPr>
          </a:p>
        </p:txBody>
      </p:sp>
      <p:sp>
        <p:nvSpPr>
          <p:cNvPr id="193" name="Google Shape;193;p24"/>
          <p:cNvSpPr txBox="1"/>
          <p:nvPr>
            <p:ph idx="4294967295" type="title"/>
          </p:nvPr>
        </p:nvSpPr>
        <p:spPr>
          <a:xfrm>
            <a:off x="334750" y="345504"/>
            <a:ext cx="6172200" cy="85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000"/>
              <a:t>Our Algorithm</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5"/>
          <p:cNvSpPr txBox="1"/>
          <p:nvPr>
            <p:ph type="title"/>
          </p:nvPr>
        </p:nvSpPr>
        <p:spPr>
          <a:xfrm>
            <a:off x="609600" y="457200"/>
            <a:ext cx="7162800" cy="99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25"/>
          <p:cNvSpPr txBox="1"/>
          <p:nvPr>
            <p:ph idx="1" type="body"/>
          </p:nvPr>
        </p:nvSpPr>
        <p:spPr>
          <a:xfrm>
            <a:off x="609600" y="1600200"/>
            <a:ext cx="71628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 name="Google Shape;201;p25"/>
          <p:cNvSpPr txBox="1"/>
          <p:nvPr>
            <p:ph idx="12" type="sldNum"/>
          </p:nvPr>
        </p:nvSpPr>
        <p:spPr>
          <a:xfrm>
            <a:off x="6457950" y="6356350"/>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02" name="Google Shape;202;p25"/>
          <p:cNvPicPr preferRelativeResize="0"/>
          <p:nvPr/>
        </p:nvPicPr>
        <p:blipFill>
          <a:blip r:embed="rId3">
            <a:alphaModFix/>
          </a:blip>
          <a:stretch>
            <a:fillRect/>
          </a:stretch>
        </p:blipFill>
        <p:spPr>
          <a:xfrm>
            <a:off x="70875" y="111650"/>
            <a:ext cx="9018775" cy="6609800"/>
          </a:xfrm>
          <a:prstGeom prst="rect">
            <a:avLst/>
          </a:prstGeom>
          <a:noFill/>
          <a:ln>
            <a:noFill/>
          </a:ln>
        </p:spPr>
      </p:pic>
      <p:sp>
        <p:nvSpPr>
          <p:cNvPr id="203" name="Google Shape;203;p25"/>
          <p:cNvSpPr txBox="1"/>
          <p:nvPr/>
        </p:nvSpPr>
        <p:spPr>
          <a:xfrm>
            <a:off x="5562600" y="6534331"/>
            <a:ext cx="2133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4"/>
              </a:rPr>
              <a:t>Return to Table of Contents</a:t>
            </a:r>
            <a:endParaRPr sz="12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6"/>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9" name="Google Shape;209;p26"/>
          <p:cNvSpPr txBox="1"/>
          <p:nvPr/>
        </p:nvSpPr>
        <p:spPr>
          <a:xfrm>
            <a:off x="5562600" y="6534331"/>
            <a:ext cx="2133891"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3"/>
              </a:rPr>
              <a:t>Return to Table of Contents</a:t>
            </a:r>
            <a:endParaRPr sz="1200">
              <a:solidFill>
                <a:schemeClr val="dk1"/>
              </a:solidFill>
              <a:latin typeface="Arial"/>
              <a:ea typeface="Arial"/>
              <a:cs typeface="Arial"/>
              <a:sym typeface="Arial"/>
            </a:endParaRPr>
          </a:p>
        </p:txBody>
      </p:sp>
      <p:sp>
        <p:nvSpPr>
          <p:cNvPr id="210" name="Google Shape;210;p26"/>
          <p:cNvSpPr txBox="1"/>
          <p:nvPr/>
        </p:nvSpPr>
        <p:spPr>
          <a:xfrm>
            <a:off x="0" y="696519"/>
            <a:ext cx="9144000" cy="46166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sp>
        <p:nvSpPr>
          <p:cNvPr id="211" name="Google Shape;211;p26"/>
          <p:cNvSpPr/>
          <p:nvPr/>
        </p:nvSpPr>
        <p:spPr>
          <a:xfrm>
            <a:off x="1047459" y="1429680"/>
            <a:ext cx="5410491" cy="46166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lt1"/>
              </a:buClr>
              <a:buSzPts val="2400"/>
              <a:buFont typeface="Arial"/>
              <a:buChar char="•"/>
            </a:pPr>
            <a:r>
              <a:t/>
            </a:r>
            <a:endParaRPr sz="2400">
              <a:solidFill>
                <a:schemeClr val="lt1"/>
              </a:solidFill>
              <a:latin typeface="Arial"/>
              <a:ea typeface="Arial"/>
              <a:cs typeface="Arial"/>
              <a:sym typeface="Arial"/>
            </a:endParaRPr>
          </a:p>
        </p:txBody>
      </p:sp>
      <p:pic>
        <p:nvPicPr>
          <p:cNvPr id="212" name="Google Shape;212;p26"/>
          <p:cNvPicPr preferRelativeResize="0"/>
          <p:nvPr/>
        </p:nvPicPr>
        <p:blipFill>
          <a:blip r:embed="rId4">
            <a:alphaModFix/>
          </a:blip>
          <a:stretch>
            <a:fillRect/>
          </a:stretch>
        </p:blipFill>
        <p:spPr>
          <a:xfrm>
            <a:off x="111625" y="97425"/>
            <a:ext cx="8957649" cy="6713900"/>
          </a:xfrm>
          <a:prstGeom prst="rect">
            <a:avLst/>
          </a:prstGeom>
          <a:noFill/>
          <a:ln>
            <a:noFill/>
          </a:ln>
        </p:spPr>
      </p:pic>
      <p:sp>
        <p:nvSpPr>
          <p:cNvPr id="213" name="Google Shape;213;p26"/>
          <p:cNvSpPr txBox="1"/>
          <p:nvPr/>
        </p:nvSpPr>
        <p:spPr>
          <a:xfrm>
            <a:off x="5562600" y="6534331"/>
            <a:ext cx="2133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5"/>
              </a:rPr>
              <a:t>Return to Table of Contents</a:t>
            </a:r>
            <a:endParaRPr sz="12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7"/>
          <p:cNvSpPr txBox="1"/>
          <p:nvPr>
            <p:ph type="title"/>
          </p:nvPr>
        </p:nvSpPr>
        <p:spPr>
          <a:xfrm>
            <a:off x="609600" y="457200"/>
            <a:ext cx="7162800" cy="99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27"/>
          <p:cNvSpPr txBox="1"/>
          <p:nvPr>
            <p:ph idx="1" type="body"/>
          </p:nvPr>
        </p:nvSpPr>
        <p:spPr>
          <a:xfrm>
            <a:off x="609600" y="1600200"/>
            <a:ext cx="71628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1" name="Google Shape;221;p27"/>
          <p:cNvSpPr txBox="1"/>
          <p:nvPr>
            <p:ph idx="12" type="sldNum"/>
          </p:nvPr>
        </p:nvSpPr>
        <p:spPr>
          <a:xfrm>
            <a:off x="6457950" y="6356350"/>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22" name="Google Shape;222;p27"/>
          <p:cNvPicPr preferRelativeResize="0"/>
          <p:nvPr/>
        </p:nvPicPr>
        <p:blipFill>
          <a:blip r:embed="rId3">
            <a:alphaModFix/>
          </a:blip>
          <a:stretch>
            <a:fillRect/>
          </a:stretch>
        </p:blipFill>
        <p:spPr>
          <a:xfrm>
            <a:off x="71325" y="122275"/>
            <a:ext cx="9028525" cy="6674575"/>
          </a:xfrm>
          <a:prstGeom prst="rect">
            <a:avLst/>
          </a:prstGeom>
          <a:noFill/>
          <a:ln>
            <a:noFill/>
          </a:ln>
        </p:spPr>
      </p:pic>
      <p:sp>
        <p:nvSpPr>
          <p:cNvPr id="223" name="Google Shape;223;p27"/>
          <p:cNvSpPr txBox="1"/>
          <p:nvPr/>
        </p:nvSpPr>
        <p:spPr>
          <a:xfrm>
            <a:off x="5562600" y="6534331"/>
            <a:ext cx="2133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4"/>
              </a:rPr>
              <a:t>Return to Table of Contents</a:t>
            </a:r>
            <a:endParaRPr sz="12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8"/>
          <p:cNvSpPr txBox="1"/>
          <p:nvPr>
            <p:ph idx="1" type="body"/>
          </p:nvPr>
        </p:nvSpPr>
        <p:spPr>
          <a:xfrm>
            <a:off x="609600" y="1600200"/>
            <a:ext cx="7162800" cy="4114800"/>
          </a:xfrm>
          <a:prstGeom prst="rect">
            <a:avLst/>
          </a:prstGeom>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Clr>
                <a:srgbClr val="FFFFFF"/>
              </a:buClr>
              <a:buSzPts val="1400"/>
              <a:buChar char="●"/>
            </a:pPr>
            <a:r>
              <a:rPr lang="en-US" sz="1400">
                <a:solidFill>
                  <a:srgbClr val="FFFFFF"/>
                </a:solidFill>
              </a:rPr>
              <a:t>Problem in calculating the values at the borders between blocks since these require values from one or more neighboring blocks</a:t>
            </a:r>
            <a:endParaRPr sz="1400">
              <a:solidFill>
                <a:srgbClr val="FFFFFF"/>
              </a:solidFill>
            </a:endParaRPr>
          </a:p>
          <a:p>
            <a:pPr indent="-317500" lvl="0" marL="457200" rtl="0" algn="l">
              <a:lnSpc>
                <a:spcPct val="115000"/>
              </a:lnSpc>
              <a:spcBef>
                <a:spcPts val="0"/>
              </a:spcBef>
              <a:spcAft>
                <a:spcPts val="0"/>
              </a:spcAft>
              <a:buClr>
                <a:srgbClr val="FFFFFF"/>
              </a:buClr>
              <a:buSzPts val="1400"/>
              <a:buChar char="●"/>
            </a:pPr>
            <a:r>
              <a:rPr lang="en-US" sz="1400">
                <a:solidFill>
                  <a:srgbClr val="FFFFFF"/>
                </a:solidFill>
              </a:rPr>
              <a:t>The solutions is to allocate additional space for a series of ghost cells around the edges of each block. For every iteration, have each pair of neighbors exchange their borders and place the received borders in the ghost cell regions</a:t>
            </a:r>
            <a:endParaRPr sz="1400">
              <a:solidFill>
                <a:srgbClr val="FFFFFF"/>
              </a:solidFill>
            </a:endParaRPr>
          </a:p>
          <a:p>
            <a:pPr indent="-317500" lvl="0" marL="457200" rtl="0" algn="l">
              <a:lnSpc>
                <a:spcPct val="115000"/>
              </a:lnSpc>
              <a:spcBef>
                <a:spcPts val="0"/>
              </a:spcBef>
              <a:spcAft>
                <a:spcPts val="0"/>
              </a:spcAft>
              <a:buClr>
                <a:srgbClr val="FFFFFF"/>
              </a:buClr>
              <a:buSzPts val="1400"/>
              <a:buChar char="●"/>
            </a:pPr>
            <a:r>
              <a:rPr lang="en-US" sz="1400">
                <a:solidFill>
                  <a:srgbClr val="FFFFFF"/>
                </a:solidFill>
              </a:rPr>
              <a:t>Each block receives a vector of ghost cells from the neighboring block</a:t>
            </a:r>
            <a:endParaRPr sz="1400">
              <a:solidFill>
                <a:srgbClr val="FFFFFF"/>
              </a:solidFill>
            </a:endParaRPr>
          </a:p>
        </p:txBody>
      </p:sp>
      <p:sp>
        <p:nvSpPr>
          <p:cNvPr id="230" name="Google Shape;230;p28"/>
          <p:cNvSpPr txBox="1"/>
          <p:nvPr>
            <p:ph idx="12" type="sldNum"/>
          </p:nvPr>
        </p:nvSpPr>
        <p:spPr>
          <a:xfrm>
            <a:off x="6457950" y="6356350"/>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31" name="Google Shape;231;p28"/>
          <p:cNvPicPr preferRelativeResize="0"/>
          <p:nvPr/>
        </p:nvPicPr>
        <p:blipFill>
          <a:blip r:embed="rId3">
            <a:alphaModFix/>
          </a:blip>
          <a:stretch>
            <a:fillRect/>
          </a:stretch>
        </p:blipFill>
        <p:spPr>
          <a:xfrm>
            <a:off x="2536925" y="3749525"/>
            <a:ext cx="2819400" cy="1762125"/>
          </a:xfrm>
          <a:prstGeom prst="rect">
            <a:avLst/>
          </a:prstGeom>
          <a:noFill/>
          <a:ln>
            <a:noFill/>
          </a:ln>
        </p:spPr>
      </p:pic>
      <p:sp>
        <p:nvSpPr>
          <p:cNvPr id="232" name="Google Shape;232;p28"/>
          <p:cNvSpPr txBox="1"/>
          <p:nvPr/>
        </p:nvSpPr>
        <p:spPr>
          <a:xfrm>
            <a:off x="5562600" y="6534331"/>
            <a:ext cx="2133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4"/>
              </a:rPr>
              <a:t>Return to Table of Contents</a:t>
            </a:r>
            <a:endParaRPr sz="1200">
              <a:solidFill>
                <a:schemeClr val="dk1"/>
              </a:solidFill>
              <a:latin typeface="Arial"/>
              <a:ea typeface="Arial"/>
              <a:cs typeface="Arial"/>
              <a:sym typeface="Arial"/>
            </a:endParaRPr>
          </a:p>
        </p:txBody>
      </p:sp>
      <p:sp>
        <p:nvSpPr>
          <p:cNvPr id="233" name="Google Shape;233;p28"/>
          <p:cNvSpPr txBox="1"/>
          <p:nvPr>
            <p:ph idx="4294967295" type="title"/>
          </p:nvPr>
        </p:nvSpPr>
        <p:spPr>
          <a:xfrm>
            <a:off x="334750" y="345504"/>
            <a:ext cx="6172200" cy="85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000"/>
              <a:t>Overlapping Blocks</a:t>
            </a:r>
            <a:endParaRPr sz="3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9"/>
          <p:cNvSpPr txBox="1"/>
          <p:nvPr>
            <p:ph idx="12" type="sldNum"/>
          </p:nvPr>
        </p:nvSpPr>
        <p:spPr>
          <a:xfrm>
            <a:off x="6457950" y="6356350"/>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0" name="Google Shape;240;p29"/>
          <p:cNvSpPr txBox="1"/>
          <p:nvPr>
            <p:ph idx="12" type="sldNum"/>
          </p:nvPr>
        </p:nvSpPr>
        <p:spPr>
          <a:xfrm>
            <a:off x="4572000" y="6349850"/>
            <a:ext cx="3083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t>https://sendgrid.com/blog/whats-webhook/</a:t>
            </a:r>
            <a:endParaRPr/>
          </a:p>
        </p:txBody>
      </p:sp>
      <p:pic>
        <p:nvPicPr>
          <p:cNvPr id="241" name="Google Shape;241;p29"/>
          <p:cNvPicPr preferRelativeResize="0"/>
          <p:nvPr/>
        </p:nvPicPr>
        <p:blipFill>
          <a:blip r:embed="rId3">
            <a:alphaModFix amt="62000"/>
          </a:blip>
          <a:stretch>
            <a:fillRect/>
          </a:stretch>
        </p:blipFill>
        <p:spPr>
          <a:xfrm>
            <a:off x="5376375" y="0"/>
            <a:ext cx="3138975" cy="2097100"/>
          </a:xfrm>
          <a:prstGeom prst="rect">
            <a:avLst/>
          </a:prstGeom>
          <a:noFill/>
          <a:ln>
            <a:noFill/>
          </a:ln>
        </p:spPr>
      </p:pic>
      <p:pic>
        <p:nvPicPr>
          <p:cNvPr id="242" name="Google Shape;242;p29"/>
          <p:cNvPicPr preferRelativeResize="0"/>
          <p:nvPr/>
        </p:nvPicPr>
        <p:blipFill>
          <a:blip r:embed="rId4">
            <a:alphaModFix/>
          </a:blip>
          <a:stretch>
            <a:fillRect/>
          </a:stretch>
        </p:blipFill>
        <p:spPr>
          <a:xfrm>
            <a:off x="152400" y="2063500"/>
            <a:ext cx="8839201" cy="4140058"/>
          </a:xfrm>
          <a:prstGeom prst="rect">
            <a:avLst/>
          </a:prstGeom>
          <a:noFill/>
          <a:ln>
            <a:noFill/>
          </a:ln>
        </p:spPr>
      </p:pic>
      <p:sp>
        <p:nvSpPr>
          <p:cNvPr id="243" name="Google Shape;243;p29"/>
          <p:cNvSpPr txBox="1"/>
          <p:nvPr/>
        </p:nvSpPr>
        <p:spPr>
          <a:xfrm>
            <a:off x="5562600" y="6534331"/>
            <a:ext cx="2133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5"/>
              </a:rPr>
              <a:t>Return to Table of Contents</a:t>
            </a:r>
            <a:endParaRPr sz="1200">
              <a:solidFill>
                <a:schemeClr val="dk1"/>
              </a:solidFill>
              <a:latin typeface="Arial"/>
              <a:ea typeface="Arial"/>
              <a:cs typeface="Arial"/>
              <a:sym typeface="Arial"/>
            </a:endParaRPr>
          </a:p>
        </p:txBody>
      </p:sp>
      <p:sp>
        <p:nvSpPr>
          <p:cNvPr id="244" name="Google Shape;244;p29"/>
          <p:cNvSpPr txBox="1"/>
          <p:nvPr>
            <p:ph idx="4294967295" type="title"/>
          </p:nvPr>
        </p:nvSpPr>
        <p:spPr>
          <a:xfrm>
            <a:off x="334750" y="345504"/>
            <a:ext cx="6172200" cy="85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000"/>
              <a:t>API Design and Coding</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0"/>
          <p:cNvSpPr txBox="1"/>
          <p:nvPr>
            <p:ph idx="12" type="sldNum"/>
          </p:nvPr>
        </p:nvSpPr>
        <p:spPr>
          <a:xfrm>
            <a:off x="6457950" y="6356350"/>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51" name="Google Shape;251;p30"/>
          <p:cNvSpPr txBox="1"/>
          <p:nvPr>
            <p:ph idx="12" type="sldNum"/>
          </p:nvPr>
        </p:nvSpPr>
        <p:spPr>
          <a:xfrm>
            <a:off x="6457950" y="6356350"/>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52" name="Google Shape;252;p30"/>
          <p:cNvPicPr preferRelativeResize="0"/>
          <p:nvPr/>
        </p:nvPicPr>
        <p:blipFill>
          <a:blip r:embed="rId3">
            <a:alphaModFix/>
          </a:blip>
          <a:stretch>
            <a:fillRect/>
          </a:stretch>
        </p:blipFill>
        <p:spPr>
          <a:xfrm>
            <a:off x="152400" y="1600200"/>
            <a:ext cx="8839198" cy="4243379"/>
          </a:xfrm>
          <a:prstGeom prst="rect">
            <a:avLst/>
          </a:prstGeom>
          <a:noFill/>
          <a:ln>
            <a:noFill/>
          </a:ln>
        </p:spPr>
      </p:pic>
      <p:sp>
        <p:nvSpPr>
          <p:cNvPr id="253" name="Google Shape;253;p30"/>
          <p:cNvSpPr txBox="1"/>
          <p:nvPr/>
        </p:nvSpPr>
        <p:spPr>
          <a:xfrm>
            <a:off x="5562600" y="6534331"/>
            <a:ext cx="2133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4"/>
              </a:rPr>
              <a:t>Return to Table of Contents</a:t>
            </a:r>
            <a:endParaRPr sz="1200">
              <a:solidFill>
                <a:schemeClr val="dk1"/>
              </a:solidFill>
              <a:latin typeface="Arial"/>
              <a:ea typeface="Arial"/>
              <a:cs typeface="Arial"/>
              <a:sym typeface="Arial"/>
            </a:endParaRPr>
          </a:p>
        </p:txBody>
      </p:sp>
      <p:sp>
        <p:nvSpPr>
          <p:cNvPr id="254" name="Google Shape;254;p30"/>
          <p:cNvSpPr txBox="1"/>
          <p:nvPr>
            <p:ph idx="4294967295" type="title"/>
          </p:nvPr>
        </p:nvSpPr>
        <p:spPr>
          <a:xfrm>
            <a:off x="334750" y="345504"/>
            <a:ext cx="6172200" cy="85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000"/>
              <a:t>API Design and Coding</a:t>
            </a:r>
            <a:endParaRPr sz="3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1"/>
          <p:cNvSpPr txBox="1"/>
          <p:nvPr>
            <p:ph type="title"/>
          </p:nvPr>
        </p:nvSpPr>
        <p:spPr>
          <a:xfrm>
            <a:off x="1655725" y="2697425"/>
            <a:ext cx="7162800" cy="99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Live Demo</a:t>
            </a:r>
            <a:endParaRPr/>
          </a:p>
        </p:txBody>
      </p:sp>
      <p:sp>
        <p:nvSpPr>
          <p:cNvPr id="261" name="Google Shape;261;p31"/>
          <p:cNvSpPr txBox="1"/>
          <p:nvPr>
            <p:ph idx="12" type="sldNum"/>
          </p:nvPr>
        </p:nvSpPr>
        <p:spPr>
          <a:xfrm>
            <a:off x="6457950" y="6356350"/>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62" name="Google Shape;262;p31"/>
          <p:cNvSpPr txBox="1"/>
          <p:nvPr/>
        </p:nvSpPr>
        <p:spPr>
          <a:xfrm>
            <a:off x="5562600" y="6534331"/>
            <a:ext cx="2133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3"/>
              </a:rPr>
              <a:t>Return to Table of Contents</a:t>
            </a:r>
            <a:endParaRPr sz="12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pic>
        <p:nvPicPr>
          <p:cNvPr id="78" name="Google Shape;78;p14"/>
          <p:cNvPicPr preferRelativeResize="0"/>
          <p:nvPr/>
        </p:nvPicPr>
        <p:blipFill rotWithShape="1">
          <a:blip r:embed="rId3">
            <a:alphaModFix/>
          </a:blip>
          <a:srcRect b="0" l="0" r="0" t="0"/>
          <a:stretch/>
        </p:blipFill>
        <p:spPr>
          <a:xfrm>
            <a:off x="3733800" y="685800"/>
            <a:ext cx="5307431" cy="4583690"/>
          </a:xfrm>
          <a:prstGeom prst="rect">
            <a:avLst/>
          </a:prstGeom>
          <a:noFill/>
          <a:ln>
            <a:noFill/>
          </a:ln>
        </p:spPr>
      </p:pic>
      <p:sp>
        <p:nvSpPr>
          <p:cNvPr id="79" name="Google Shape;79;p14"/>
          <p:cNvSpPr txBox="1"/>
          <p:nvPr>
            <p:ph idx="4294967295" type="title"/>
          </p:nvPr>
        </p:nvSpPr>
        <p:spPr>
          <a:xfrm>
            <a:off x="334750" y="345504"/>
            <a:ext cx="6172200" cy="85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000"/>
              <a:t>Table of Contents</a:t>
            </a:r>
            <a:endParaRPr sz="3000"/>
          </a:p>
        </p:txBody>
      </p:sp>
      <p:sp>
        <p:nvSpPr>
          <p:cNvPr id="80" name="Google Shape;80;p14"/>
          <p:cNvSpPr txBox="1"/>
          <p:nvPr/>
        </p:nvSpPr>
        <p:spPr>
          <a:xfrm>
            <a:off x="672825" y="1909650"/>
            <a:ext cx="4100400" cy="30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p>
          <a:p>
            <a:pPr indent="-342900" lvl="0" marL="457200" marR="0" rtl="0" algn="l">
              <a:spcBef>
                <a:spcPts val="0"/>
              </a:spcBef>
              <a:spcAft>
                <a:spcPts val="0"/>
              </a:spcAft>
              <a:buClr>
                <a:schemeClr val="dk1"/>
              </a:buClr>
              <a:buSzPts val="1800"/>
              <a:buChar char="❖"/>
            </a:pPr>
            <a:r>
              <a:rPr lang="en-US" sz="1800" u="sng">
                <a:solidFill>
                  <a:schemeClr val="hlink"/>
                </a:solidFill>
                <a:hlinkClick action="ppaction://hlinksldjump" r:id="rId4"/>
              </a:rPr>
              <a:t>Client Background</a:t>
            </a:r>
            <a:endParaRPr sz="1800">
              <a:solidFill>
                <a:schemeClr val="dk1"/>
              </a:solidFill>
            </a:endParaRPr>
          </a:p>
          <a:p>
            <a:pPr indent="-342900" lvl="0" marL="457200" marR="0" rtl="0" algn="l">
              <a:spcBef>
                <a:spcPts val="0"/>
              </a:spcBef>
              <a:spcAft>
                <a:spcPts val="0"/>
              </a:spcAft>
              <a:buClr>
                <a:schemeClr val="dk1"/>
              </a:buClr>
              <a:buSzPts val="1800"/>
              <a:buChar char="❖"/>
            </a:pPr>
            <a:r>
              <a:rPr lang="en-US" sz="1800" u="sng">
                <a:solidFill>
                  <a:schemeClr val="hlink"/>
                </a:solidFill>
                <a:hlinkClick action="ppaction://hlinksldjump" r:id="rId5"/>
              </a:rPr>
              <a:t>Problem Statement</a:t>
            </a:r>
            <a:endParaRPr sz="1800"/>
          </a:p>
          <a:p>
            <a:pPr indent="-342900" lvl="0" marL="457200" marR="0" rtl="0" algn="l">
              <a:spcBef>
                <a:spcPts val="0"/>
              </a:spcBef>
              <a:spcAft>
                <a:spcPts val="0"/>
              </a:spcAft>
              <a:buClr>
                <a:schemeClr val="dk1"/>
              </a:buClr>
              <a:buSzPts val="1800"/>
              <a:buChar char="❖"/>
            </a:pPr>
            <a:r>
              <a:rPr lang="en-US" sz="1800" u="sng">
                <a:solidFill>
                  <a:schemeClr val="hlink"/>
                </a:solidFill>
                <a:hlinkClick action="ppaction://hlinksldjump" r:id="rId6"/>
              </a:rPr>
              <a:t>Literature Survey</a:t>
            </a:r>
            <a:endParaRPr sz="1800"/>
          </a:p>
          <a:p>
            <a:pPr indent="-342900" lvl="0" marL="457200" marR="0" rtl="0" algn="l">
              <a:spcBef>
                <a:spcPts val="0"/>
              </a:spcBef>
              <a:spcAft>
                <a:spcPts val="0"/>
              </a:spcAft>
              <a:buClr>
                <a:schemeClr val="dk1"/>
              </a:buClr>
              <a:buSzPts val="1800"/>
              <a:buChar char="❖"/>
            </a:pPr>
            <a:r>
              <a:rPr lang="en-US" sz="1800" u="sng">
                <a:solidFill>
                  <a:schemeClr val="hlink"/>
                </a:solidFill>
                <a:hlinkClick action="ppaction://hlinksldjump" r:id="rId7"/>
              </a:rPr>
              <a:t>Algorithm</a:t>
            </a:r>
            <a:endParaRPr sz="1800">
              <a:solidFill>
                <a:schemeClr val="dk1"/>
              </a:solidFill>
            </a:endParaRPr>
          </a:p>
          <a:p>
            <a:pPr indent="-342900" lvl="0" marL="457200" marR="0" rtl="0" algn="l">
              <a:spcBef>
                <a:spcPts val="0"/>
              </a:spcBef>
              <a:spcAft>
                <a:spcPts val="0"/>
              </a:spcAft>
              <a:buClr>
                <a:schemeClr val="dk1"/>
              </a:buClr>
              <a:buSzPts val="1800"/>
              <a:buChar char="❖"/>
            </a:pPr>
            <a:r>
              <a:rPr lang="en-US" sz="1800" u="sng">
                <a:solidFill>
                  <a:schemeClr val="hlink"/>
                </a:solidFill>
                <a:hlinkClick action="ppaction://hlinksldjump" r:id="rId8"/>
              </a:rPr>
              <a:t>API Design and Coding</a:t>
            </a:r>
            <a:endParaRPr sz="1800">
              <a:solidFill>
                <a:schemeClr val="dk1"/>
              </a:solidFill>
            </a:endParaRPr>
          </a:p>
          <a:p>
            <a:pPr indent="-342900" lvl="0" marL="457200" rtl="0" algn="l">
              <a:spcBef>
                <a:spcPts val="0"/>
              </a:spcBef>
              <a:spcAft>
                <a:spcPts val="0"/>
              </a:spcAft>
              <a:buClr>
                <a:schemeClr val="dk1"/>
              </a:buClr>
              <a:buSzPts val="1800"/>
              <a:buChar char="❖"/>
            </a:pPr>
            <a:r>
              <a:rPr lang="en-US" sz="1800" u="sng">
                <a:solidFill>
                  <a:schemeClr val="dk1"/>
                </a:solidFill>
                <a:hlinkClick/>
              </a:rPr>
              <a:t>Live demo</a:t>
            </a:r>
            <a:endParaRPr sz="1800">
              <a:solidFill>
                <a:schemeClr val="dk1"/>
              </a:solidFill>
            </a:endParaRPr>
          </a:p>
          <a:p>
            <a:pPr indent="-342900" lvl="0" marL="457200" marR="0" rtl="0" algn="l">
              <a:spcBef>
                <a:spcPts val="0"/>
              </a:spcBef>
              <a:spcAft>
                <a:spcPts val="0"/>
              </a:spcAft>
              <a:buClr>
                <a:schemeClr val="dk1"/>
              </a:buClr>
              <a:buSzPts val="1800"/>
              <a:buChar char="❖"/>
            </a:pPr>
            <a:r>
              <a:rPr lang="en-US" sz="1800" u="sng">
                <a:solidFill>
                  <a:schemeClr val="hlink"/>
                </a:solidFill>
                <a:hlinkClick/>
              </a:rPr>
              <a:t>Tes</a:t>
            </a:r>
            <a:r>
              <a:rPr lang="en-US" sz="1800" u="sng">
                <a:solidFill>
                  <a:schemeClr val="hlink"/>
                </a:solidFill>
                <a:hlinkClick/>
              </a:rPr>
              <a:t>t and Analysis</a:t>
            </a:r>
            <a:endParaRPr sz="1800"/>
          </a:p>
          <a:p>
            <a:pPr indent="-342900" lvl="0" marL="457200" marR="0" rtl="0" algn="l">
              <a:spcBef>
                <a:spcPts val="0"/>
              </a:spcBef>
              <a:spcAft>
                <a:spcPts val="0"/>
              </a:spcAft>
              <a:buClr>
                <a:schemeClr val="dk1"/>
              </a:buClr>
              <a:buSzPts val="1800"/>
              <a:buChar char="❖"/>
            </a:pPr>
            <a:r>
              <a:rPr lang="en-US" sz="1800" u="sng">
                <a:solidFill>
                  <a:schemeClr val="hlink"/>
                </a:solidFill>
                <a:hlinkClick action="ppaction://hlinksldjump" r:id="rId9"/>
              </a:rPr>
              <a:t>Challenges and Lesson Learned</a:t>
            </a:r>
            <a:r>
              <a:rPr b="0" i="0" lang="en-US" sz="1200" u="none" cap="none" strike="noStrike">
                <a:solidFill>
                  <a:schemeClr val="dk1"/>
                </a:solidFill>
                <a:latin typeface="Arial"/>
                <a:ea typeface="Arial"/>
                <a:cs typeface="Arial"/>
                <a:sym typeface="Arial"/>
              </a:rPr>
              <a:t>	</a:t>
            </a:r>
            <a:endParaRPr/>
          </a:p>
          <a:p>
            <a:pPr indent="-266700" lvl="1" marL="800100" marR="0" rtl="0" algn="l">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p:txBody>
      </p:sp>
      <p:sp>
        <p:nvSpPr>
          <p:cNvPr id="81" name="Google Shape;81;p14"/>
          <p:cNvSpPr txBox="1"/>
          <p:nvPr>
            <p:ph idx="12" type="sldNum"/>
          </p:nvPr>
        </p:nvSpPr>
        <p:spPr>
          <a:xfrm>
            <a:off x="6629400" y="64008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2"/>
          <p:cNvSpPr txBox="1"/>
          <p:nvPr>
            <p:ph idx="1" type="body"/>
          </p:nvPr>
        </p:nvSpPr>
        <p:spPr>
          <a:xfrm>
            <a:off x="307800" y="1173450"/>
            <a:ext cx="8002500" cy="5232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rgbClr val="000000"/>
              </a:buClr>
              <a:buSzPts val="1100"/>
              <a:buFont typeface="Arial"/>
              <a:buNone/>
            </a:pPr>
            <a:r>
              <a:rPr b="1" lang="en-US" sz="1200">
                <a:solidFill>
                  <a:srgbClr val="FFFFFF"/>
                </a:solidFill>
              </a:rPr>
              <a:t>Test:</a:t>
            </a:r>
            <a:endParaRPr b="1" sz="1200">
              <a:solidFill>
                <a:srgbClr val="FFFFFF"/>
              </a:solidFill>
            </a:endParaRPr>
          </a:p>
          <a:p>
            <a:pPr indent="-304800" lvl="0" marL="457200" rtl="0" algn="l">
              <a:lnSpc>
                <a:spcPct val="115000"/>
              </a:lnSpc>
              <a:spcBef>
                <a:spcPts val="0"/>
              </a:spcBef>
              <a:spcAft>
                <a:spcPts val="0"/>
              </a:spcAft>
              <a:buClr>
                <a:srgbClr val="FFFFFF"/>
              </a:buClr>
              <a:buSzPts val="1200"/>
              <a:buFont typeface="Arial"/>
              <a:buChar char="●"/>
            </a:pPr>
            <a:r>
              <a:rPr lang="en-US" sz="1200">
                <a:solidFill>
                  <a:srgbClr val="FFFFFF"/>
                </a:solidFill>
              </a:rPr>
              <a:t>Input Matrix Dimension         =   2000 x 1500 x 1500</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Arial"/>
              <a:buChar char="●"/>
            </a:pPr>
            <a:r>
              <a:rPr lang="en-US" sz="1200">
                <a:solidFill>
                  <a:srgbClr val="FFFFFF"/>
                </a:solidFill>
              </a:rPr>
              <a:t>Matrix Density		   =  10 %</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Arial"/>
              <a:buChar char="●"/>
            </a:pPr>
            <a:r>
              <a:rPr lang="en-US" sz="1200">
                <a:solidFill>
                  <a:srgbClr val="FFFFFF"/>
                </a:solidFill>
              </a:rPr>
              <a:t>Matrix size		   	   =  17 GB</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Arial"/>
              <a:buChar char="●"/>
            </a:pPr>
            <a:r>
              <a:rPr lang="en-US" sz="1200">
                <a:solidFill>
                  <a:srgbClr val="FFFFFF"/>
                </a:solidFill>
              </a:rPr>
              <a:t>Compressed Object  size      =  3.6 GB</a:t>
            </a:r>
            <a:endParaRPr sz="1200">
              <a:solidFill>
                <a:srgbClr val="FFFFFF"/>
              </a:solidFill>
            </a:endParaRPr>
          </a:p>
          <a:p>
            <a:pPr indent="-304800" lvl="0" marL="457200" rtl="0" algn="just">
              <a:lnSpc>
                <a:spcPct val="115000"/>
              </a:lnSpc>
              <a:spcBef>
                <a:spcPts val="0"/>
              </a:spcBef>
              <a:spcAft>
                <a:spcPts val="0"/>
              </a:spcAft>
              <a:buClr>
                <a:srgbClr val="FFFFFF"/>
              </a:buClr>
              <a:buSzPts val="1200"/>
              <a:buFont typeface="Arial"/>
              <a:buChar char="●"/>
            </a:pPr>
            <a:r>
              <a:rPr lang="en-US" sz="1200">
                <a:solidFill>
                  <a:srgbClr val="FFFFFF"/>
                </a:solidFill>
              </a:rPr>
              <a:t>When the operation is directly called on python scipy ndimage library the system ran out of memory. OSError: [Errno 12] Cannot allocate memory . The total system memory is 32gb.</a:t>
            </a:r>
            <a:endParaRPr sz="1200">
              <a:solidFill>
                <a:srgbClr val="FFFFFF"/>
              </a:solidFill>
            </a:endParaRPr>
          </a:p>
          <a:p>
            <a:pPr indent="-304800" lvl="0" marL="457200" rtl="0" algn="just">
              <a:lnSpc>
                <a:spcPct val="115000"/>
              </a:lnSpc>
              <a:spcBef>
                <a:spcPts val="0"/>
              </a:spcBef>
              <a:spcAft>
                <a:spcPts val="0"/>
              </a:spcAft>
              <a:buClr>
                <a:srgbClr val="FFFFFF"/>
              </a:buClr>
              <a:buSzPts val="1200"/>
              <a:buFont typeface="Arial"/>
              <a:buChar char="●"/>
            </a:pPr>
            <a:r>
              <a:rPr lang="en-US" sz="1200">
                <a:solidFill>
                  <a:srgbClr val="FFFFFF"/>
                </a:solidFill>
              </a:rPr>
              <a:t>When we use our Voxel Processing Library , you can see that the average memory usage drops with respect to the number of blocks.</a:t>
            </a:r>
            <a:endParaRPr sz="1200">
              <a:solidFill>
                <a:srgbClr val="FFFFFF"/>
              </a:solidFill>
            </a:endParaRPr>
          </a:p>
          <a:p>
            <a:pPr indent="-304800" lvl="0" marL="457200" rtl="0" algn="just">
              <a:lnSpc>
                <a:spcPct val="115000"/>
              </a:lnSpc>
              <a:spcBef>
                <a:spcPts val="0"/>
              </a:spcBef>
              <a:spcAft>
                <a:spcPts val="0"/>
              </a:spcAft>
              <a:buClr>
                <a:srgbClr val="FFFFFF"/>
              </a:buClr>
              <a:buSzPts val="1200"/>
              <a:buFont typeface="Arial"/>
              <a:buChar char="●"/>
            </a:pPr>
            <a:r>
              <a:rPr lang="en-US" sz="1200">
                <a:solidFill>
                  <a:srgbClr val="FFFFFF"/>
                </a:solidFill>
              </a:rPr>
              <a:t>The minimum average memory usage is 3.4 GB using 500 blocks of operation.</a:t>
            </a:r>
            <a:endParaRPr sz="1200">
              <a:solidFill>
                <a:srgbClr val="FFFFFF"/>
              </a:solidFill>
            </a:endParaRPr>
          </a:p>
        </p:txBody>
      </p:sp>
      <p:sp>
        <p:nvSpPr>
          <p:cNvPr id="269" name="Google Shape;269;p32"/>
          <p:cNvSpPr txBox="1"/>
          <p:nvPr>
            <p:ph idx="12" type="sldNum"/>
          </p:nvPr>
        </p:nvSpPr>
        <p:spPr>
          <a:xfrm>
            <a:off x="6457950" y="6356350"/>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70" name="Google Shape;270;p32"/>
          <p:cNvPicPr preferRelativeResize="0"/>
          <p:nvPr/>
        </p:nvPicPr>
        <p:blipFill>
          <a:blip r:embed="rId3">
            <a:alphaModFix/>
          </a:blip>
          <a:stretch>
            <a:fillRect/>
          </a:stretch>
        </p:blipFill>
        <p:spPr>
          <a:xfrm>
            <a:off x="4430525" y="3429000"/>
            <a:ext cx="4646250" cy="3284274"/>
          </a:xfrm>
          <a:prstGeom prst="rect">
            <a:avLst/>
          </a:prstGeom>
          <a:noFill/>
          <a:ln>
            <a:noFill/>
          </a:ln>
        </p:spPr>
      </p:pic>
      <p:pic>
        <p:nvPicPr>
          <p:cNvPr id="271" name="Google Shape;271;p32"/>
          <p:cNvPicPr preferRelativeResize="0"/>
          <p:nvPr/>
        </p:nvPicPr>
        <p:blipFill>
          <a:blip r:embed="rId4">
            <a:alphaModFix/>
          </a:blip>
          <a:stretch>
            <a:fillRect/>
          </a:stretch>
        </p:blipFill>
        <p:spPr>
          <a:xfrm>
            <a:off x="86825" y="3429000"/>
            <a:ext cx="4199426" cy="2695575"/>
          </a:xfrm>
          <a:prstGeom prst="rect">
            <a:avLst/>
          </a:prstGeom>
          <a:noFill/>
          <a:ln>
            <a:noFill/>
          </a:ln>
        </p:spPr>
      </p:pic>
      <p:sp>
        <p:nvSpPr>
          <p:cNvPr id="272" name="Google Shape;272;p32"/>
          <p:cNvSpPr txBox="1"/>
          <p:nvPr/>
        </p:nvSpPr>
        <p:spPr>
          <a:xfrm>
            <a:off x="5562600" y="6534331"/>
            <a:ext cx="2133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5"/>
              </a:rPr>
              <a:t>Return to Table of Contents</a:t>
            </a:r>
            <a:endParaRPr sz="1200">
              <a:solidFill>
                <a:schemeClr val="dk1"/>
              </a:solidFill>
              <a:latin typeface="Arial"/>
              <a:ea typeface="Arial"/>
              <a:cs typeface="Arial"/>
              <a:sym typeface="Arial"/>
            </a:endParaRPr>
          </a:p>
        </p:txBody>
      </p:sp>
      <p:sp>
        <p:nvSpPr>
          <p:cNvPr id="273" name="Google Shape;273;p32"/>
          <p:cNvSpPr txBox="1"/>
          <p:nvPr>
            <p:ph idx="4294967295" type="title"/>
          </p:nvPr>
        </p:nvSpPr>
        <p:spPr>
          <a:xfrm>
            <a:off x="334750" y="345504"/>
            <a:ext cx="6172200" cy="85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000"/>
              <a:t>Test and Analysis</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3"/>
          <p:cNvSpPr txBox="1"/>
          <p:nvPr>
            <p:ph idx="1" type="body"/>
          </p:nvPr>
        </p:nvSpPr>
        <p:spPr>
          <a:xfrm>
            <a:off x="609600" y="1143000"/>
            <a:ext cx="7162800" cy="663900"/>
          </a:xfrm>
          <a:prstGeom prst="rect">
            <a:avLst/>
          </a:prstGeom>
        </p:spPr>
        <p:txBody>
          <a:bodyPr anchorCtr="0" anchor="t" bIns="45700" lIns="91425" spcFirstLastPara="1" rIns="91425" wrap="square" tIns="45700">
            <a:noAutofit/>
          </a:bodyPr>
          <a:lstStyle/>
          <a:p>
            <a:pPr indent="-317500" lvl="0" marL="457200" rtl="0" algn="just">
              <a:lnSpc>
                <a:spcPct val="115000"/>
              </a:lnSpc>
              <a:spcBef>
                <a:spcPts val="0"/>
              </a:spcBef>
              <a:spcAft>
                <a:spcPts val="0"/>
              </a:spcAft>
              <a:buClr>
                <a:srgbClr val="FFFFFF"/>
              </a:buClr>
              <a:buSzPts val="1400"/>
              <a:buFont typeface="Arial"/>
              <a:buChar char="●"/>
            </a:pPr>
            <a:r>
              <a:rPr lang="en-US" sz="1400">
                <a:solidFill>
                  <a:srgbClr val="FFFFFF"/>
                </a:solidFill>
              </a:rPr>
              <a:t>For the minimum average memory usage 3.4 GB using 500 blocks of operation the runtime is 30 min.</a:t>
            </a:r>
            <a:endParaRPr sz="1400">
              <a:solidFill>
                <a:srgbClr val="FFFFFF"/>
              </a:solidFill>
            </a:endParaRPr>
          </a:p>
        </p:txBody>
      </p:sp>
      <p:sp>
        <p:nvSpPr>
          <p:cNvPr id="280" name="Google Shape;280;p33"/>
          <p:cNvSpPr txBox="1"/>
          <p:nvPr>
            <p:ph idx="12" type="sldNum"/>
          </p:nvPr>
        </p:nvSpPr>
        <p:spPr>
          <a:xfrm>
            <a:off x="6457950" y="6356350"/>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81" name="Google Shape;281;p33"/>
          <p:cNvPicPr preferRelativeResize="0"/>
          <p:nvPr/>
        </p:nvPicPr>
        <p:blipFill>
          <a:blip r:embed="rId3">
            <a:alphaModFix/>
          </a:blip>
          <a:stretch>
            <a:fillRect/>
          </a:stretch>
        </p:blipFill>
        <p:spPr>
          <a:xfrm>
            <a:off x="838200" y="1816025"/>
            <a:ext cx="6900926" cy="4600626"/>
          </a:xfrm>
          <a:prstGeom prst="rect">
            <a:avLst/>
          </a:prstGeom>
          <a:noFill/>
          <a:ln>
            <a:noFill/>
          </a:ln>
        </p:spPr>
      </p:pic>
      <p:sp>
        <p:nvSpPr>
          <p:cNvPr id="282" name="Google Shape;282;p33"/>
          <p:cNvSpPr txBox="1"/>
          <p:nvPr/>
        </p:nvSpPr>
        <p:spPr>
          <a:xfrm>
            <a:off x="5562600" y="6534331"/>
            <a:ext cx="2133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4"/>
              </a:rPr>
              <a:t>Return to Table of Contents</a:t>
            </a:r>
            <a:endParaRPr sz="1200">
              <a:solidFill>
                <a:schemeClr val="dk1"/>
              </a:solidFill>
              <a:latin typeface="Arial"/>
              <a:ea typeface="Arial"/>
              <a:cs typeface="Arial"/>
              <a:sym typeface="Arial"/>
            </a:endParaRPr>
          </a:p>
        </p:txBody>
      </p:sp>
      <p:sp>
        <p:nvSpPr>
          <p:cNvPr id="283" name="Google Shape;283;p33"/>
          <p:cNvSpPr txBox="1"/>
          <p:nvPr>
            <p:ph idx="4294967295" type="title"/>
          </p:nvPr>
        </p:nvSpPr>
        <p:spPr>
          <a:xfrm>
            <a:off x="334750" y="345504"/>
            <a:ext cx="6172200" cy="85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000"/>
              <a:t>Test and Analysis</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4"/>
          <p:cNvSpPr txBox="1"/>
          <p:nvPr>
            <p:ph type="title"/>
          </p:nvPr>
        </p:nvSpPr>
        <p:spPr>
          <a:xfrm>
            <a:off x="609600" y="457200"/>
            <a:ext cx="7162800" cy="99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34"/>
          <p:cNvSpPr txBox="1"/>
          <p:nvPr>
            <p:ph idx="1" type="body"/>
          </p:nvPr>
        </p:nvSpPr>
        <p:spPr>
          <a:xfrm>
            <a:off x="609600" y="1600200"/>
            <a:ext cx="71628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1" name="Google Shape;291;p34"/>
          <p:cNvSpPr txBox="1"/>
          <p:nvPr>
            <p:ph idx="12" type="sldNum"/>
          </p:nvPr>
        </p:nvSpPr>
        <p:spPr>
          <a:xfrm>
            <a:off x="6457950" y="6356350"/>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92" name="Google Shape;292;p34"/>
          <p:cNvPicPr preferRelativeResize="0"/>
          <p:nvPr/>
        </p:nvPicPr>
        <p:blipFill>
          <a:blip r:embed="rId3">
            <a:alphaModFix/>
          </a:blip>
          <a:stretch>
            <a:fillRect/>
          </a:stretch>
        </p:blipFill>
        <p:spPr>
          <a:xfrm>
            <a:off x="92575" y="85925"/>
            <a:ext cx="4419126" cy="2874075"/>
          </a:xfrm>
          <a:prstGeom prst="rect">
            <a:avLst/>
          </a:prstGeom>
          <a:noFill/>
          <a:ln>
            <a:noFill/>
          </a:ln>
        </p:spPr>
      </p:pic>
      <p:pic>
        <p:nvPicPr>
          <p:cNvPr id="293" name="Google Shape;293;p34"/>
          <p:cNvPicPr preferRelativeResize="0"/>
          <p:nvPr/>
        </p:nvPicPr>
        <p:blipFill>
          <a:blip r:embed="rId4">
            <a:alphaModFix/>
          </a:blip>
          <a:stretch>
            <a:fillRect/>
          </a:stretch>
        </p:blipFill>
        <p:spPr>
          <a:xfrm>
            <a:off x="4617175" y="85925"/>
            <a:ext cx="4419126" cy="2874075"/>
          </a:xfrm>
          <a:prstGeom prst="rect">
            <a:avLst/>
          </a:prstGeom>
          <a:noFill/>
          <a:ln>
            <a:noFill/>
          </a:ln>
        </p:spPr>
      </p:pic>
      <p:pic>
        <p:nvPicPr>
          <p:cNvPr id="294" name="Google Shape;294;p34"/>
          <p:cNvPicPr preferRelativeResize="0"/>
          <p:nvPr/>
        </p:nvPicPr>
        <p:blipFill>
          <a:blip r:embed="rId5">
            <a:alphaModFix/>
          </a:blip>
          <a:stretch>
            <a:fillRect/>
          </a:stretch>
        </p:blipFill>
        <p:spPr>
          <a:xfrm>
            <a:off x="92575" y="3293500"/>
            <a:ext cx="4419126" cy="3292600"/>
          </a:xfrm>
          <a:prstGeom prst="rect">
            <a:avLst/>
          </a:prstGeom>
          <a:noFill/>
          <a:ln>
            <a:noFill/>
          </a:ln>
        </p:spPr>
      </p:pic>
      <p:pic>
        <p:nvPicPr>
          <p:cNvPr id="295" name="Google Shape;295;p34"/>
          <p:cNvPicPr preferRelativeResize="0"/>
          <p:nvPr/>
        </p:nvPicPr>
        <p:blipFill>
          <a:blip r:embed="rId6">
            <a:alphaModFix/>
          </a:blip>
          <a:stretch>
            <a:fillRect/>
          </a:stretch>
        </p:blipFill>
        <p:spPr>
          <a:xfrm>
            <a:off x="4617175" y="3293500"/>
            <a:ext cx="4419126" cy="3292600"/>
          </a:xfrm>
          <a:prstGeom prst="rect">
            <a:avLst/>
          </a:prstGeom>
          <a:noFill/>
          <a:ln>
            <a:noFill/>
          </a:ln>
        </p:spPr>
      </p:pic>
      <p:sp>
        <p:nvSpPr>
          <p:cNvPr id="296" name="Google Shape;296;p34"/>
          <p:cNvSpPr txBox="1"/>
          <p:nvPr/>
        </p:nvSpPr>
        <p:spPr>
          <a:xfrm>
            <a:off x="5562600" y="6534331"/>
            <a:ext cx="2133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7"/>
              </a:rPr>
              <a:t>Return to Table of Contents</a:t>
            </a:r>
            <a:endParaRPr sz="1200">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5"/>
          <p:cNvSpPr txBox="1"/>
          <p:nvPr>
            <p:ph type="title"/>
          </p:nvPr>
        </p:nvSpPr>
        <p:spPr>
          <a:xfrm>
            <a:off x="609600" y="457200"/>
            <a:ext cx="7162800" cy="99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35"/>
          <p:cNvSpPr txBox="1"/>
          <p:nvPr>
            <p:ph idx="1" type="body"/>
          </p:nvPr>
        </p:nvSpPr>
        <p:spPr>
          <a:xfrm>
            <a:off x="609600" y="1600200"/>
            <a:ext cx="71628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4" name="Google Shape;304;p35"/>
          <p:cNvSpPr txBox="1"/>
          <p:nvPr>
            <p:ph idx="12" type="sldNum"/>
          </p:nvPr>
        </p:nvSpPr>
        <p:spPr>
          <a:xfrm>
            <a:off x="6457950" y="6356350"/>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05" name="Google Shape;305;p35"/>
          <p:cNvPicPr preferRelativeResize="0"/>
          <p:nvPr/>
        </p:nvPicPr>
        <p:blipFill>
          <a:blip r:embed="rId3">
            <a:alphaModFix/>
          </a:blip>
          <a:stretch>
            <a:fillRect/>
          </a:stretch>
        </p:blipFill>
        <p:spPr>
          <a:xfrm>
            <a:off x="121125" y="89875"/>
            <a:ext cx="4450875" cy="3150150"/>
          </a:xfrm>
          <a:prstGeom prst="rect">
            <a:avLst/>
          </a:prstGeom>
          <a:noFill/>
          <a:ln>
            <a:noFill/>
          </a:ln>
        </p:spPr>
      </p:pic>
      <p:pic>
        <p:nvPicPr>
          <p:cNvPr id="306" name="Google Shape;306;p35"/>
          <p:cNvPicPr preferRelativeResize="0"/>
          <p:nvPr/>
        </p:nvPicPr>
        <p:blipFill>
          <a:blip r:embed="rId4">
            <a:alphaModFix/>
          </a:blip>
          <a:stretch>
            <a:fillRect/>
          </a:stretch>
        </p:blipFill>
        <p:spPr>
          <a:xfrm>
            <a:off x="4654725" y="89875"/>
            <a:ext cx="4386675" cy="3150150"/>
          </a:xfrm>
          <a:prstGeom prst="rect">
            <a:avLst/>
          </a:prstGeom>
          <a:noFill/>
          <a:ln>
            <a:noFill/>
          </a:ln>
        </p:spPr>
      </p:pic>
      <p:pic>
        <p:nvPicPr>
          <p:cNvPr id="307" name="Google Shape;307;p35"/>
          <p:cNvPicPr preferRelativeResize="0"/>
          <p:nvPr/>
        </p:nvPicPr>
        <p:blipFill>
          <a:blip r:embed="rId5">
            <a:alphaModFix/>
          </a:blip>
          <a:stretch>
            <a:fillRect/>
          </a:stretch>
        </p:blipFill>
        <p:spPr>
          <a:xfrm>
            <a:off x="121125" y="3547825"/>
            <a:ext cx="4450875" cy="3040850"/>
          </a:xfrm>
          <a:prstGeom prst="rect">
            <a:avLst/>
          </a:prstGeom>
          <a:noFill/>
          <a:ln>
            <a:noFill/>
          </a:ln>
        </p:spPr>
      </p:pic>
      <p:pic>
        <p:nvPicPr>
          <p:cNvPr id="308" name="Google Shape;308;p35"/>
          <p:cNvPicPr preferRelativeResize="0"/>
          <p:nvPr/>
        </p:nvPicPr>
        <p:blipFill>
          <a:blip r:embed="rId6">
            <a:alphaModFix/>
          </a:blip>
          <a:stretch>
            <a:fillRect/>
          </a:stretch>
        </p:blipFill>
        <p:spPr>
          <a:xfrm>
            <a:off x="4696675" y="3547825"/>
            <a:ext cx="4326200" cy="3040850"/>
          </a:xfrm>
          <a:prstGeom prst="rect">
            <a:avLst/>
          </a:prstGeom>
          <a:noFill/>
          <a:ln>
            <a:noFill/>
          </a:ln>
        </p:spPr>
      </p:pic>
      <p:sp>
        <p:nvSpPr>
          <p:cNvPr id="309" name="Google Shape;309;p35"/>
          <p:cNvSpPr txBox="1"/>
          <p:nvPr/>
        </p:nvSpPr>
        <p:spPr>
          <a:xfrm>
            <a:off x="5562600" y="6534331"/>
            <a:ext cx="2133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7"/>
              </a:rPr>
              <a:t>Return to Table of Contents</a:t>
            </a:r>
            <a:endParaRPr sz="1200">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6"/>
          <p:cNvSpPr txBox="1"/>
          <p:nvPr>
            <p:ph idx="1" type="body"/>
          </p:nvPr>
        </p:nvSpPr>
        <p:spPr>
          <a:xfrm>
            <a:off x="609600" y="1600200"/>
            <a:ext cx="7162800" cy="4114800"/>
          </a:xfrm>
          <a:prstGeom prst="rect">
            <a:avLst/>
          </a:prstGeom>
        </p:spPr>
        <p:txBody>
          <a:bodyPr anchorCtr="0" anchor="t" bIns="45700" lIns="91425" spcFirstLastPara="1" rIns="91425" wrap="square" tIns="45700">
            <a:noAutofit/>
          </a:bodyPr>
          <a:lstStyle/>
          <a:p>
            <a:pPr indent="-317500" lvl="0" marL="457200" rtl="0" algn="just">
              <a:lnSpc>
                <a:spcPct val="115000"/>
              </a:lnSpc>
              <a:spcBef>
                <a:spcPts val="0"/>
              </a:spcBef>
              <a:spcAft>
                <a:spcPts val="0"/>
              </a:spcAft>
              <a:buClr>
                <a:srgbClr val="FFFFFF"/>
              </a:buClr>
              <a:buSzPts val="1400"/>
              <a:buFont typeface="Arial"/>
              <a:buChar char="●"/>
            </a:pPr>
            <a:r>
              <a:rPr lang="en-US" sz="1400">
                <a:solidFill>
                  <a:srgbClr val="FFFFFF"/>
                </a:solidFill>
              </a:rPr>
              <a:t>Number of blocks threshold and minimum average memory usage depend on the density of the matrix</a:t>
            </a:r>
            <a:endParaRPr sz="1400">
              <a:solidFill>
                <a:srgbClr val="FFFFFF"/>
              </a:solidFill>
            </a:endParaRPr>
          </a:p>
          <a:p>
            <a:pPr indent="-317500" lvl="0" marL="457200" rtl="0" algn="just">
              <a:lnSpc>
                <a:spcPct val="115000"/>
              </a:lnSpc>
              <a:spcBef>
                <a:spcPts val="0"/>
              </a:spcBef>
              <a:spcAft>
                <a:spcPts val="0"/>
              </a:spcAft>
              <a:buClr>
                <a:srgbClr val="FFFFFF"/>
              </a:buClr>
              <a:buSzPts val="1400"/>
              <a:buFont typeface="Arial"/>
              <a:buChar char="●"/>
            </a:pPr>
            <a:r>
              <a:rPr lang="en-US" sz="1400">
                <a:solidFill>
                  <a:srgbClr val="FFFFFF"/>
                </a:solidFill>
              </a:rPr>
              <a:t>For matrix with high density, the library achieves lower memory consumption using fewer blocks of operations</a:t>
            </a:r>
            <a:endParaRPr sz="1400">
              <a:solidFill>
                <a:srgbClr val="FFFFFF"/>
              </a:solidFill>
            </a:endParaRPr>
          </a:p>
          <a:p>
            <a:pPr indent="-317500" lvl="0" marL="457200" rtl="0" algn="just">
              <a:lnSpc>
                <a:spcPct val="115000"/>
              </a:lnSpc>
              <a:spcBef>
                <a:spcPts val="0"/>
              </a:spcBef>
              <a:spcAft>
                <a:spcPts val="0"/>
              </a:spcAft>
              <a:buClr>
                <a:srgbClr val="FFFFFF"/>
              </a:buClr>
              <a:buSzPts val="1400"/>
              <a:buFont typeface="Arial"/>
              <a:buChar char="●"/>
            </a:pPr>
            <a:r>
              <a:rPr lang="en-US" sz="1400">
                <a:solidFill>
                  <a:srgbClr val="FFFFFF"/>
                </a:solidFill>
              </a:rPr>
              <a:t>For matrix with low density, the library achieves lower memory consumption using more blocks of operations. </a:t>
            </a:r>
            <a:endParaRPr>
              <a:solidFill>
                <a:srgbClr val="FFFFFF"/>
              </a:solidFill>
            </a:endParaRPr>
          </a:p>
        </p:txBody>
      </p:sp>
      <p:sp>
        <p:nvSpPr>
          <p:cNvPr id="316" name="Google Shape;316;p36"/>
          <p:cNvSpPr txBox="1"/>
          <p:nvPr>
            <p:ph idx="12" type="sldNum"/>
          </p:nvPr>
        </p:nvSpPr>
        <p:spPr>
          <a:xfrm>
            <a:off x="6457950" y="6356350"/>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17" name="Google Shape;317;p36"/>
          <p:cNvSpPr txBox="1"/>
          <p:nvPr/>
        </p:nvSpPr>
        <p:spPr>
          <a:xfrm>
            <a:off x="5562600" y="6534331"/>
            <a:ext cx="2133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3"/>
              </a:rPr>
              <a:t>Return to Table of Contents</a:t>
            </a:r>
            <a:endParaRPr sz="1200">
              <a:solidFill>
                <a:schemeClr val="dk1"/>
              </a:solidFill>
              <a:latin typeface="Arial"/>
              <a:ea typeface="Arial"/>
              <a:cs typeface="Arial"/>
              <a:sym typeface="Arial"/>
            </a:endParaRPr>
          </a:p>
        </p:txBody>
      </p:sp>
      <p:sp>
        <p:nvSpPr>
          <p:cNvPr id="318" name="Google Shape;318;p36"/>
          <p:cNvSpPr txBox="1"/>
          <p:nvPr>
            <p:ph idx="4294967295" type="title"/>
          </p:nvPr>
        </p:nvSpPr>
        <p:spPr>
          <a:xfrm>
            <a:off x="334750" y="345504"/>
            <a:ext cx="6172200" cy="85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000"/>
              <a:t>Test and Analysis</a:t>
            </a:r>
            <a:endParaRPr sz="3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7"/>
          <p:cNvSpPr txBox="1"/>
          <p:nvPr>
            <p:ph idx="1" type="body"/>
          </p:nvPr>
        </p:nvSpPr>
        <p:spPr>
          <a:xfrm>
            <a:off x="609600" y="1066800"/>
            <a:ext cx="7162800" cy="4114800"/>
          </a:xfrm>
          <a:prstGeom prst="rect">
            <a:avLst/>
          </a:prstGeom>
        </p:spPr>
        <p:txBody>
          <a:bodyPr anchorCtr="0" anchor="t" bIns="45700" lIns="91425" spcFirstLastPara="1" rIns="91425" wrap="square" tIns="45700">
            <a:noAutofit/>
          </a:bodyPr>
          <a:lstStyle/>
          <a:p>
            <a:pPr indent="-317500" lvl="0" marL="457200" rtl="0" algn="just">
              <a:lnSpc>
                <a:spcPct val="115000"/>
              </a:lnSpc>
              <a:spcBef>
                <a:spcPts val="0"/>
              </a:spcBef>
              <a:spcAft>
                <a:spcPts val="0"/>
              </a:spcAft>
              <a:buClr>
                <a:srgbClr val="FFFFFF"/>
              </a:buClr>
              <a:buSzPts val="1400"/>
              <a:buFont typeface="Arial"/>
              <a:buChar char="●"/>
            </a:pPr>
            <a:r>
              <a:rPr lang="en-US" sz="1400">
                <a:solidFill>
                  <a:srgbClr val="FFFFFF"/>
                </a:solidFill>
              </a:rPr>
              <a:t>To work in Team - Team member with different schedule.</a:t>
            </a:r>
            <a:endParaRPr sz="1400">
              <a:solidFill>
                <a:srgbClr val="FFFFFF"/>
              </a:solidFill>
            </a:endParaRPr>
          </a:p>
          <a:p>
            <a:pPr indent="-317500" lvl="0" marL="457200" rtl="0" algn="just">
              <a:lnSpc>
                <a:spcPct val="115000"/>
              </a:lnSpc>
              <a:spcBef>
                <a:spcPts val="0"/>
              </a:spcBef>
              <a:spcAft>
                <a:spcPts val="0"/>
              </a:spcAft>
              <a:buClr>
                <a:srgbClr val="FFFFFF"/>
              </a:buClr>
              <a:buSzPts val="1400"/>
              <a:buFont typeface="Arial"/>
              <a:buChar char="●"/>
            </a:pPr>
            <a:r>
              <a:rPr lang="en-US" sz="1400">
                <a:solidFill>
                  <a:srgbClr val="FFFFFF"/>
                </a:solidFill>
              </a:rPr>
              <a:t> Python Modules numpy, scipy, os etc</a:t>
            </a:r>
            <a:endParaRPr sz="1400">
              <a:solidFill>
                <a:srgbClr val="FFFFFF"/>
              </a:solidFill>
            </a:endParaRPr>
          </a:p>
          <a:p>
            <a:pPr indent="-317500" lvl="0" marL="457200" rtl="0" algn="just">
              <a:lnSpc>
                <a:spcPct val="115000"/>
              </a:lnSpc>
              <a:spcBef>
                <a:spcPts val="0"/>
              </a:spcBef>
              <a:spcAft>
                <a:spcPts val="0"/>
              </a:spcAft>
              <a:buClr>
                <a:srgbClr val="FFFFFF"/>
              </a:buClr>
              <a:buSzPts val="1400"/>
              <a:buChar char="●"/>
            </a:pPr>
            <a:r>
              <a:rPr lang="en-US" sz="1400">
                <a:solidFill>
                  <a:srgbClr val="FFFFFF"/>
                </a:solidFill>
              </a:rPr>
              <a:t>Morphological Operation with </a:t>
            </a:r>
            <a:r>
              <a:rPr lang="en-US" sz="1400">
                <a:solidFill>
                  <a:srgbClr val="FFFFFF"/>
                </a:solidFill>
              </a:rPr>
              <a:t>multidimensional</a:t>
            </a:r>
            <a:r>
              <a:rPr lang="en-US" sz="1400">
                <a:solidFill>
                  <a:srgbClr val="FFFFFF"/>
                </a:solidFill>
              </a:rPr>
              <a:t> array - 3D</a:t>
            </a:r>
            <a:endParaRPr sz="1400">
              <a:solidFill>
                <a:srgbClr val="FFFFFF"/>
              </a:solidFill>
            </a:endParaRPr>
          </a:p>
          <a:p>
            <a:pPr indent="-317500" lvl="0" marL="457200" rtl="0" algn="just">
              <a:lnSpc>
                <a:spcPct val="115000"/>
              </a:lnSpc>
              <a:spcBef>
                <a:spcPts val="0"/>
              </a:spcBef>
              <a:spcAft>
                <a:spcPts val="0"/>
              </a:spcAft>
              <a:buClr>
                <a:srgbClr val="FFFFFF"/>
              </a:buClr>
              <a:buSzPts val="1400"/>
              <a:buChar char="●"/>
            </a:pPr>
            <a:r>
              <a:rPr lang="en-US" sz="1400">
                <a:solidFill>
                  <a:srgbClr val="FFFFFF"/>
                </a:solidFill>
              </a:rPr>
              <a:t>How to balance between memory usage and time.</a:t>
            </a:r>
            <a:endParaRPr sz="1400">
              <a:solidFill>
                <a:srgbClr val="FFFFFF"/>
              </a:solidFill>
            </a:endParaRPr>
          </a:p>
          <a:p>
            <a:pPr indent="-317500" lvl="0" marL="457200" rtl="0" algn="just">
              <a:lnSpc>
                <a:spcPct val="115000"/>
              </a:lnSpc>
              <a:spcBef>
                <a:spcPts val="0"/>
              </a:spcBef>
              <a:spcAft>
                <a:spcPts val="0"/>
              </a:spcAft>
              <a:buClr>
                <a:srgbClr val="FFFFFF"/>
              </a:buClr>
              <a:buSzPts val="1400"/>
              <a:buChar char="●"/>
            </a:pPr>
            <a:r>
              <a:rPr lang="en-US" sz="1400">
                <a:solidFill>
                  <a:srgbClr val="FFFFFF"/>
                </a:solidFill>
              </a:rPr>
              <a:t>How to design API</a:t>
            </a:r>
            <a:endParaRPr sz="1400">
              <a:solidFill>
                <a:srgbClr val="FFFFFF"/>
              </a:solidFill>
            </a:endParaRPr>
          </a:p>
          <a:p>
            <a:pPr indent="-317500" lvl="0" marL="457200" rtl="0" algn="just">
              <a:lnSpc>
                <a:spcPct val="115000"/>
              </a:lnSpc>
              <a:spcBef>
                <a:spcPts val="0"/>
              </a:spcBef>
              <a:spcAft>
                <a:spcPts val="0"/>
              </a:spcAft>
              <a:buClr>
                <a:srgbClr val="FFFFFF"/>
              </a:buClr>
              <a:buSzPts val="1400"/>
              <a:buChar char="●"/>
            </a:pPr>
            <a:r>
              <a:rPr lang="en-US" sz="1400">
                <a:solidFill>
                  <a:srgbClr val="FFFFFF"/>
                </a:solidFill>
              </a:rPr>
              <a:t>G</a:t>
            </a:r>
            <a:r>
              <a:rPr lang="en-US" sz="1400">
                <a:solidFill>
                  <a:srgbClr val="FFFFFF"/>
                </a:solidFill>
              </a:rPr>
              <a:t>oogle python style guide</a:t>
            </a:r>
            <a:endParaRPr sz="1400">
              <a:solidFill>
                <a:srgbClr val="FFFFFF"/>
              </a:solidFill>
            </a:endParaRPr>
          </a:p>
          <a:p>
            <a:pPr indent="-317500" lvl="0" marL="457200" rtl="0" algn="just">
              <a:lnSpc>
                <a:spcPct val="115000"/>
              </a:lnSpc>
              <a:spcBef>
                <a:spcPts val="0"/>
              </a:spcBef>
              <a:spcAft>
                <a:spcPts val="0"/>
              </a:spcAft>
              <a:buClr>
                <a:srgbClr val="FFFFFF"/>
              </a:buClr>
              <a:buSzPts val="1400"/>
              <a:buChar char="●"/>
            </a:pPr>
            <a:r>
              <a:rPr lang="en-US" sz="1400">
                <a:solidFill>
                  <a:srgbClr val="FFFFFF"/>
                </a:solidFill>
              </a:rPr>
              <a:t>Different compression technique and current research related to this problem.</a:t>
            </a:r>
            <a:endParaRPr sz="1400">
              <a:solidFill>
                <a:srgbClr val="FFFFFF"/>
              </a:solidFill>
            </a:endParaRPr>
          </a:p>
          <a:p>
            <a:pPr indent="-317500" lvl="0" marL="457200" rtl="0" algn="just">
              <a:lnSpc>
                <a:spcPct val="115000"/>
              </a:lnSpc>
              <a:spcBef>
                <a:spcPts val="0"/>
              </a:spcBef>
              <a:spcAft>
                <a:spcPts val="0"/>
              </a:spcAft>
              <a:buClr>
                <a:srgbClr val="FFFFFF"/>
              </a:buClr>
              <a:buSzPts val="1400"/>
              <a:buChar char="●"/>
            </a:pPr>
            <a:r>
              <a:rPr lang="en-US" sz="1400">
                <a:solidFill>
                  <a:srgbClr val="FFFFFF"/>
                </a:solidFill>
              </a:rPr>
              <a:t>How to report software development  and put things in right words.</a:t>
            </a:r>
            <a:endParaRPr sz="1400">
              <a:solidFill>
                <a:srgbClr val="FFFFFF"/>
              </a:solidFill>
            </a:endParaRPr>
          </a:p>
          <a:p>
            <a:pPr indent="-317500" lvl="0" marL="457200" rtl="0" algn="just">
              <a:lnSpc>
                <a:spcPct val="115000"/>
              </a:lnSpc>
              <a:spcBef>
                <a:spcPts val="0"/>
              </a:spcBef>
              <a:spcAft>
                <a:spcPts val="0"/>
              </a:spcAft>
              <a:buClr>
                <a:srgbClr val="FFFFFF"/>
              </a:buClr>
              <a:buSzPts val="1400"/>
              <a:buChar char="●"/>
            </a:pPr>
            <a:r>
              <a:rPr lang="en-US" sz="1400">
                <a:solidFill>
                  <a:srgbClr val="FFFFFF"/>
                </a:solidFill>
              </a:rPr>
              <a:t>Python is simple but not easy </a:t>
            </a:r>
            <a:r>
              <a:rPr lang="en-US" sz="1400">
                <a:solidFill>
                  <a:srgbClr val="FFFFFF"/>
                </a:solidFill>
              </a:rPr>
              <a:t> </a:t>
            </a:r>
            <a:endParaRPr sz="1400">
              <a:solidFill>
                <a:srgbClr val="FFFFFF"/>
              </a:solidFill>
            </a:endParaRPr>
          </a:p>
        </p:txBody>
      </p:sp>
      <p:sp>
        <p:nvSpPr>
          <p:cNvPr id="325" name="Google Shape;325;p37"/>
          <p:cNvSpPr txBox="1"/>
          <p:nvPr>
            <p:ph idx="12" type="sldNum"/>
          </p:nvPr>
        </p:nvSpPr>
        <p:spPr>
          <a:xfrm>
            <a:off x="6457950" y="6356350"/>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26" name="Google Shape;326;p37"/>
          <p:cNvSpPr txBox="1"/>
          <p:nvPr/>
        </p:nvSpPr>
        <p:spPr>
          <a:xfrm>
            <a:off x="5562600" y="6534331"/>
            <a:ext cx="2133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3"/>
              </a:rPr>
              <a:t>Return to Table of Contents</a:t>
            </a:r>
            <a:endParaRPr sz="1200">
              <a:solidFill>
                <a:schemeClr val="dk1"/>
              </a:solidFill>
              <a:latin typeface="Arial"/>
              <a:ea typeface="Arial"/>
              <a:cs typeface="Arial"/>
              <a:sym typeface="Arial"/>
            </a:endParaRPr>
          </a:p>
        </p:txBody>
      </p:sp>
      <p:sp>
        <p:nvSpPr>
          <p:cNvPr id="327" name="Google Shape;327;p37"/>
          <p:cNvSpPr txBox="1"/>
          <p:nvPr>
            <p:ph idx="4294967295" type="title"/>
          </p:nvPr>
        </p:nvSpPr>
        <p:spPr>
          <a:xfrm>
            <a:off x="334750" y="345500"/>
            <a:ext cx="7437600" cy="85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000"/>
              <a:t>Challenges and Lesson Learned</a:t>
            </a:r>
            <a:endParaRPr sz="3000"/>
          </a:p>
        </p:txBody>
      </p:sp>
      <p:pic>
        <p:nvPicPr>
          <p:cNvPr id="328" name="Google Shape;328;p37"/>
          <p:cNvPicPr preferRelativeResize="0"/>
          <p:nvPr/>
        </p:nvPicPr>
        <p:blipFill>
          <a:blip r:embed="rId4">
            <a:alphaModFix/>
          </a:blip>
          <a:stretch>
            <a:fillRect/>
          </a:stretch>
        </p:blipFill>
        <p:spPr>
          <a:xfrm>
            <a:off x="304800" y="3415900"/>
            <a:ext cx="8613651" cy="3121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8"/>
          <p:cNvSpPr txBox="1"/>
          <p:nvPr>
            <p:ph idx="12" type="sldNum"/>
          </p:nvPr>
        </p:nvSpPr>
        <p:spPr>
          <a:xfrm>
            <a:off x="6629400" y="64008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5" name="Google Shape;335;p38"/>
          <p:cNvSpPr txBox="1"/>
          <p:nvPr/>
        </p:nvSpPr>
        <p:spPr>
          <a:xfrm>
            <a:off x="5562600" y="6534331"/>
            <a:ext cx="2133891"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3"/>
              </a:rPr>
              <a:t>Return to Table of Contents</a:t>
            </a:r>
            <a:endParaRPr sz="1200">
              <a:solidFill>
                <a:schemeClr val="dk1"/>
              </a:solidFill>
              <a:latin typeface="Arial"/>
              <a:ea typeface="Arial"/>
              <a:cs typeface="Arial"/>
              <a:sym typeface="Arial"/>
            </a:endParaRPr>
          </a:p>
        </p:txBody>
      </p:sp>
      <p:sp>
        <p:nvSpPr>
          <p:cNvPr id="336" name="Google Shape;336;p38"/>
          <p:cNvSpPr txBox="1"/>
          <p:nvPr>
            <p:ph idx="4294967295" type="title"/>
          </p:nvPr>
        </p:nvSpPr>
        <p:spPr>
          <a:xfrm>
            <a:off x="334750" y="345500"/>
            <a:ext cx="7437600" cy="85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000"/>
              <a:t>Special Thanks!</a:t>
            </a:r>
            <a:endParaRPr sz="3000"/>
          </a:p>
        </p:txBody>
      </p:sp>
      <p:sp>
        <p:nvSpPr>
          <p:cNvPr id="337" name="Google Shape;337;p38"/>
          <p:cNvSpPr txBox="1"/>
          <p:nvPr>
            <p:ph idx="4294967295" type="body"/>
          </p:nvPr>
        </p:nvSpPr>
        <p:spPr>
          <a:xfrm>
            <a:off x="609600" y="1600200"/>
            <a:ext cx="7162800" cy="4114800"/>
          </a:xfrm>
          <a:prstGeom prst="rect">
            <a:avLst/>
          </a:prstGeom>
        </p:spPr>
        <p:txBody>
          <a:bodyPr anchorCtr="0" anchor="t" bIns="45700" lIns="91425" spcFirstLastPara="1" rIns="91425" wrap="square" tIns="45700">
            <a:noAutofit/>
          </a:bodyPr>
          <a:lstStyle/>
          <a:p>
            <a:pPr indent="-317500" lvl="0" marL="457200" rtl="0" algn="just">
              <a:lnSpc>
                <a:spcPct val="115000"/>
              </a:lnSpc>
              <a:spcBef>
                <a:spcPts val="0"/>
              </a:spcBef>
              <a:spcAft>
                <a:spcPts val="0"/>
              </a:spcAft>
              <a:buClr>
                <a:srgbClr val="FFFFFF"/>
              </a:buClr>
              <a:buSzPts val="1400"/>
              <a:buFont typeface="Arial"/>
              <a:buChar char="●"/>
            </a:pPr>
            <a:r>
              <a:rPr lang="en-US" sz="1400">
                <a:solidFill>
                  <a:srgbClr val="FFFFFF"/>
                </a:solidFill>
              </a:rPr>
              <a:t>Todd Sparks - Our Client</a:t>
            </a:r>
            <a:endParaRPr sz="1400">
              <a:solidFill>
                <a:srgbClr val="FFFFFF"/>
              </a:solidFill>
            </a:endParaRPr>
          </a:p>
          <a:p>
            <a:pPr indent="-317500" lvl="0" marL="457200" rtl="0" algn="just">
              <a:lnSpc>
                <a:spcPct val="115000"/>
              </a:lnSpc>
              <a:spcBef>
                <a:spcPts val="0"/>
              </a:spcBef>
              <a:spcAft>
                <a:spcPts val="0"/>
              </a:spcAft>
              <a:buClr>
                <a:srgbClr val="FFFFFF"/>
              </a:buClr>
              <a:buSzPts val="1400"/>
              <a:buFont typeface="Arial"/>
              <a:buChar char="●"/>
            </a:pPr>
            <a:r>
              <a:rPr lang="en-US" sz="1400">
                <a:solidFill>
                  <a:srgbClr val="FFFFFF"/>
                </a:solidFill>
              </a:rPr>
              <a:t>Kenneth Fletcher</a:t>
            </a:r>
            <a:endParaRPr sz="1400">
              <a:solidFill>
                <a:srgbClr val="FFFFFF"/>
              </a:solidFill>
            </a:endParaRPr>
          </a:p>
          <a:p>
            <a:pPr indent="0" lvl="0" marL="457200" rtl="0" algn="just">
              <a:lnSpc>
                <a:spcPct val="115000"/>
              </a:lnSpc>
              <a:spcBef>
                <a:spcPts val="0"/>
              </a:spcBef>
              <a:spcAft>
                <a:spcPts val="0"/>
              </a:spcAft>
              <a:buNone/>
            </a:pPr>
            <a:r>
              <a:t/>
            </a:r>
            <a:endParaRPr>
              <a:solidFill>
                <a:srgbClr val="FFFFFF"/>
              </a:solidFill>
            </a:endParaRPr>
          </a:p>
        </p:txBody>
      </p:sp>
      <p:pic>
        <p:nvPicPr>
          <p:cNvPr id="338" name="Google Shape;338;p38"/>
          <p:cNvPicPr preferRelativeResize="0"/>
          <p:nvPr/>
        </p:nvPicPr>
        <p:blipFill rotWithShape="1">
          <a:blip r:embed="rId4">
            <a:alphaModFix/>
          </a:blip>
          <a:srcRect b="0" l="0" r="0" t="0"/>
          <a:stretch/>
        </p:blipFill>
        <p:spPr>
          <a:xfrm>
            <a:off x="2602975" y="2443560"/>
            <a:ext cx="3600000" cy="385714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5"/>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7" name="Google Shape;87;p15"/>
          <p:cNvSpPr txBox="1"/>
          <p:nvPr/>
        </p:nvSpPr>
        <p:spPr>
          <a:xfrm>
            <a:off x="5562600" y="6534331"/>
            <a:ext cx="2133891"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3"/>
              </a:rPr>
              <a:t>Return to Table of Contents</a:t>
            </a:r>
            <a:endParaRPr sz="1200">
              <a:solidFill>
                <a:schemeClr val="dk1"/>
              </a:solidFill>
              <a:latin typeface="Arial"/>
              <a:ea typeface="Arial"/>
              <a:cs typeface="Arial"/>
              <a:sym typeface="Arial"/>
            </a:endParaRPr>
          </a:p>
        </p:txBody>
      </p:sp>
      <p:sp>
        <p:nvSpPr>
          <p:cNvPr id="88" name="Google Shape;88;p15"/>
          <p:cNvSpPr/>
          <p:nvPr/>
        </p:nvSpPr>
        <p:spPr>
          <a:xfrm>
            <a:off x="688050" y="1429675"/>
            <a:ext cx="7827300" cy="6459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3-D Rapid Prototyping and 3-D Rapid Manufacturing.</a:t>
            </a:r>
            <a:endParaRPr sz="2400">
              <a:solidFill>
                <a:schemeClr val="lt1"/>
              </a:solidFill>
              <a:latin typeface="Arial"/>
              <a:ea typeface="Arial"/>
              <a:cs typeface="Arial"/>
              <a:sym typeface="Arial"/>
            </a:endParaRPr>
          </a:p>
        </p:txBody>
      </p:sp>
      <p:pic>
        <p:nvPicPr>
          <p:cNvPr id="89" name="Google Shape;89;p15"/>
          <p:cNvPicPr preferRelativeResize="0"/>
          <p:nvPr/>
        </p:nvPicPr>
        <p:blipFill rotWithShape="1">
          <a:blip r:embed="rId4">
            <a:alphaModFix/>
          </a:blip>
          <a:srcRect b="0" l="0" r="0" t="0"/>
          <a:stretch/>
        </p:blipFill>
        <p:spPr>
          <a:xfrm>
            <a:off x="4419600" y="2557225"/>
            <a:ext cx="3877524" cy="2270450"/>
          </a:xfrm>
          <a:prstGeom prst="rect">
            <a:avLst/>
          </a:prstGeom>
          <a:noFill/>
          <a:ln>
            <a:noFill/>
          </a:ln>
        </p:spPr>
      </p:pic>
      <p:pic>
        <p:nvPicPr>
          <p:cNvPr id="90" name="Google Shape;90;p15"/>
          <p:cNvPicPr preferRelativeResize="0"/>
          <p:nvPr/>
        </p:nvPicPr>
        <p:blipFill rotWithShape="1">
          <a:blip r:embed="rId5">
            <a:alphaModFix/>
          </a:blip>
          <a:srcRect b="0" l="0" r="0" t="0"/>
          <a:stretch/>
        </p:blipFill>
        <p:spPr>
          <a:xfrm>
            <a:off x="498752" y="3367477"/>
            <a:ext cx="3505500" cy="3051750"/>
          </a:xfrm>
          <a:prstGeom prst="rect">
            <a:avLst/>
          </a:prstGeom>
          <a:noFill/>
          <a:ln>
            <a:noFill/>
          </a:ln>
        </p:spPr>
      </p:pic>
      <p:sp>
        <p:nvSpPr>
          <p:cNvPr id="91" name="Google Shape;91;p15"/>
          <p:cNvSpPr txBox="1"/>
          <p:nvPr>
            <p:ph idx="4294967295" type="title"/>
          </p:nvPr>
        </p:nvSpPr>
        <p:spPr>
          <a:xfrm>
            <a:off x="334750" y="345504"/>
            <a:ext cx="6172200" cy="85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000"/>
              <a:t>Client Background</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6"/>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7" name="Google Shape;97;p16"/>
          <p:cNvSpPr txBox="1"/>
          <p:nvPr/>
        </p:nvSpPr>
        <p:spPr>
          <a:xfrm>
            <a:off x="5562600" y="6534331"/>
            <a:ext cx="2133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3"/>
              </a:rPr>
              <a:t>Return to Table of Contents</a:t>
            </a:r>
            <a:endParaRPr sz="1200">
              <a:solidFill>
                <a:schemeClr val="dk1"/>
              </a:solidFill>
              <a:latin typeface="Arial"/>
              <a:ea typeface="Arial"/>
              <a:cs typeface="Arial"/>
              <a:sym typeface="Arial"/>
            </a:endParaRPr>
          </a:p>
        </p:txBody>
      </p:sp>
      <p:sp>
        <p:nvSpPr>
          <p:cNvPr id="98" name="Google Shape;98;p16"/>
          <p:cNvSpPr/>
          <p:nvPr/>
        </p:nvSpPr>
        <p:spPr>
          <a:xfrm>
            <a:off x="342900" y="885950"/>
            <a:ext cx="6611400" cy="6423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lt1"/>
              </a:buClr>
              <a:buSzPts val="2400"/>
              <a:buFont typeface="Arial"/>
              <a:buChar char="•"/>
            </a:pPr>
            <a:r>
              <a:rPr lang="en-US" sz="2400">
                <a:solidFill>
                  <a:schemeClr val="lt1"/>
                </a:solidFill>
              </a:rPr>
              <a:t>So Something Like 3D Printing Hobbies???</a:t>
            </a:r>
            <a:endParaRPr sz="2400">
              <a:solidFill>
                <a:schemeClr val="lt1"/>
              </a:solidFill>
              <a:latin typeface="Arial"/>
              <a:ea typeface="Arial"/>
              <a:cs typeface="Arial"/>
              <a:sym typeface="Arial"/>
            </a:endParaRPr>
          </a:p>
        </p:txBody>
      </p:sp>
      <p:pic>
        <p:nvPicPr>
          <p:cNvPr id="99" name="Google Shape;99;p16"/>
          <p:cNvPicPr preferRelativeResize="0"/>
          <p:nvPr/>
        </p:nvPicPr>
        <p:blipFill>
          <a:blip r:embed="rId4">
            <a:alphaModFix/>
          </a:blip>
          <a:stretch>
            <a:fillRect/>
          </a:stretch>
        </p:blipFill>
        <p:spPr>
          <a:xfrm>
            <a:off x="398800" y="1465751"/>
            <a:ext cx="4956675" cy="2321375"/>
          </a:xfrm>
          <a:prstGeom prst="rect">
            <a:avLst/>
          </a:prstGeom>
          <a:noFill/>
          <a:ln>
            <a:noFill/>
          </a:ln>
        </p:spPr>
      </p:pic>
      <p:pic>
        <p:nvPicPr>
          <p:cNvPr id="100" name="Google Shape;100;p16"/>
          <p:cNvPicPr preferRelativeResize="0"/>
          <p:nvPr/>
        </p:nvPicPr>
        <p:blipFill>
          <a:blip r:embed="rId5">
            <a:alphaModFix/>
          </a:blip>
          <a:stretch>
            <a:fillRect/>
          </a:stretch>
        </p:blipFill>
        <p:spPr>
          <a:xfrm>
            <a:off x="6841375" y="345775"/>
            <a:ext cx="1843175" cy="3019419"/>
          </a:xfrm>
          <a:prstGeom prst="rect">
            <a:avLst/>
          </a:prstGeom>
          <a:noFill/>
          <a:ln>
            <a:noFill/>
          </a:ln>
        </p:spPr>
      </p:pic>
      <p:sp>
        <p:nvSpPr>
          <p:cNvPr id="101" name="Google Shape;101;p16"/>
          <p:cNvSpPr/>
          <p:nvPr/>
        </p:nvSpPr>
        <p:spPr>
          <a:xfrm>
            <a:off x="94800" y="3803850"/>
            <a:ext cx="8026500" cy="276900"/>
          </a:xfrm>
          <a:prstGeom prst="rect">
            <a:avLst/>
          </a:prstGeom>
          <a:noFill/>
          <a:ln>
            <a:noFill/>
          </a:ln>
        </p:spPr>
        <p:txBody>
          <a:bodyPr anchorCtr="0" anchor="t" bIns="45700" lIns="91425" spcFirstLastPara="1" rIns="91425" wrap="square" tIns="45700">
            <a:noAutofit/>
          </a:bodyPr>
          <a:lstStyle/>
          <a:p>
            <a:pPr indent="-260350" lvl="0" marL="342900" marR="0" rtl="0" algn="l">
              <a:spcBef>
                <a:spcPts val="0"/>
              </a:spcBef>
              <a:spcAft>
                <a:spcPts val="0"/>
              </a:spcAft>
              <a:buClr>
                <a:schemeClr val="lt1"/>
              </a:buClr>
              <a:buSzPts val="1100"/>
              <a:buFont typeface="Arial"/>
              <a:buChar char="•"/>
            </a:pPr>
            <a:r>
              <a:rPr lang="en-US" sz="1100">
                <a:solidFill>
                  <a:schemeClr val="lt1"/>
                </a:solidFill>
              </a:rPr>
              <a:t>http://www.3ders.org/articles/20151230-3d-printing-year-in-review-the-biggest-3d-printing-news-stories-of-2015.html</a:t>
            </a:r>
            <a:endParaRPr sz="1100">
              <a:solidFill>
                <a:schemeClr val="lt1"/>
              </a:solidFill>
              <a:latin typeface="Arial"/>
              <a:ea typeface="Arial"/>
              <a:cs typeface="Arial"/>
              <a:sym typeface="Arial"/>
            </a:endParaRPr>
          </a:p>
        </p:txBody>
      </p:sp>
      <p:pic>
        <p:nvPicPr>
          <p:cNvPr id="102" name="Google Shape;102;p16"/>
          <p:cNvPicPr preferRelativeResize="0"/>
          <p:nvPr/>
        </p:nvPicPr>
        <p:blipFill>
          <a:blip r:embed="rId6">
            <a:alphaModFix/>
          </a:blip>
          <a:stretch>
            <a:fillRect/>
          </a:stretch>
        </p:blipFill>
        <p:spPr>
          <a:xfrm>
            <a:off x="5853325" y="3513747"/>
            <a:ext cx="1843175" cy="2997625"/>
          </a:xfrm>
          <a:prstGeom prst="rect">
            <a:avLst/>
          </a:prstGeom>
          <a:noFill/>
          <a:ln>
            <a:noFill/>
          </a:ln>
        </p:spPr>
      </p:pic>
      <p:sp>
        <p:nvSpPr>
          <p:cNvPr id="103" name="Google Shape;103;p16"/>
          <p:cNvSpPr/>
          <p:nvPr/>
        </p:nvSpPr>
        <p:spPr>
          <a:xfrm>
            <a:off x="421875" y="6534325"/>
            <a:ext cx="3165000" cy="276900"/>
          </a:xfrm>
          <a:prstGeom prst="rect">
            <a:avLst/>
          </a:prstGeom>
          <a:noFill/>
          <a:ln>
            <a:noFill/>
          </a:ln>
        </p:spPr>
        <p:txBody>
          <a:bodyPr anchorCtr="0" anchor="t" bIns="45700" lIns="91425" spcFirstLastPara="1" rIns="91425" wrap="square" tIns="45700">
            <a:noAutofit/>
          </a:bodyPr>
          <a:lstStyle/>
          <a:p>
            <a:pPr indent="-260350" lvl="0" marL="342900" marR="0" rtl="0" algn="l">
              <a:spcBef>
                <a:spcPts val="0"/>
              </a:spcBef>
              <a:spcAft>
                <a:spcPts val="0"/>
              </a:spcAft>
              <a:buClr>
                <a:schemeClr val="lt1"/>
              </a:buClr>
              <a:buSzPts val="1100"/>
              <a:buFont typeface="Arial"/>
              <a:buChar char="•"/>
            </a:pPr>
            <a:r>
              <a:rPr lang="en-US" sz="1100">
                <a:solidFill>
                  <a:schemeClr val="lt1"/>
                </a:solidFill>
              </a:rPr>
              <a:t>https://www.mdpi.com/2079-9292/7/2/23</a:t>
            </a:r>
            <a:endParaRPr sz="1100">
              <a:solidFill>
                <a:schemeClr val="lt1"/>
              </a:solidFill>
              <a:latin typeface="Arial"/>
              <a:ea typeface="Arial"/>
              <a:cs typeface="Arial"/>
              <a:sym typeface="Arial"/>
            </a:endParaRPr>
          </a:p>
        </p:txBody>
      </p:sp>
      <p:pic>
        <p:nvPicPr>
          <p:cNvPr id="104" name="Google Shape;104;p16"/>
          <p:cNvPicPr preferRelativeResize="0"/>
          <p:nvPr/>
        </p:nvPicPr>
        <p:blipFill>
          <a:blip r:embed="rId7">
            <a:alphaModFix/>
          </a:blip>
          <a:stretch>
            <a:fillRect/>
          </a:stretch>
        </p:blipFill>
        <p:spPr>
          <a:xfrm>
            <a:off x="500875" y="4065775"/>
            <a:ext cx="4752520" cy="2468551"/>
          </a:xfrm>
          <a:prstGeom prst="rect">
            <a:avLst/>
          </a:prstGeom>
          <a:noFill/>
          <a:ln>
            <a:noFill/>
          </a:ln>
        </p:spPr>
      </p:pic>
      <p:pic>
        <p:nvPicPr>
          <p:cNvPr id="105" name="Google Shape;105;p16"/>
          <p:cNvPicPr preferRelativeResize="0"/>
          <p:nvPr/>
        </p:nvPicPr>
        <p:blipFill>
          <a:blip r:embed="rId8">
            <a:alphaModFix/>
          </a:blip>
          <a:stretch>
            <a:fillRect/>
          </a:stretch>
        </p:blipFill>
        <p:spPr>
          <a:xfrm>
            <a:off x="5672146" y="1392171"/>
            <a:ext cx="1093313" cy="2468550"/>
          </a:xfrm>
          <a:prstGeom prst="rect">
            <a:avLst/>
          </a:prstGeom>
          <a:noFill/>
          <a:ln>
            <a:noFill/>
          </a:ln>
        </p:spPr>
      </p:pic>
      <p:sp>
        <p:nvSpPr>
          <p:cNvPr id="106" name="Google Shape;106;p16"/>
          <p:cNvSpPr txBox="1"/>
          <p:nvPr>
            <p:ph idx="4294967295" type="title"/>
          </p:nvPr>
        </p:nvSpPr>
        <p:spPr>
          <a:xfrm>
            <a:off x="334750" y="345500"/>
            <a:ext cx="3066900" cy="85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000"/>
              <a:t>Client Services</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7"/>
          <p:cNvSpPr txBox="1"/>
          <p:nvPr>
            <p:ph idx="12" type="sldNum"/>
          </p:nvPr>
        </p:nvSpPr>
        <p:spPr>
          <a:xfrm>
            <a:off x="6457950" y="6356350"/>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2" name="Google Shape;112;p17"/>
          <p:cNvSpPr txBox="1"/>
          <p:nvPr/>
        </p:nvSpPr>
        <p:spPr>
          <a:xfrm>
            <a:off x="5562600" y="6534331"/>
            <a:ext cx="2133891"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3"/>
              </a:rPr>
              <a:t>Return to Table of Contents</a:t>
            </a:r>
            <a:endParaRPr sz="1200">
              <a:solidFill>
                <a:schemeClr val="dk1"/>
              </a:solidFill>
              <a:latin typeface="Arial"/>
              <a:ea typeface="Arial"/>
              <a:cs typeface="Arial"/>
              <a:sym typeface="Arial"/>
            </a:endParaRPr>
          </a:p>
        </p:txBody>
      </p:sp>
      <p:sp>
        <p:nvSpPr>
          <p:cNvPr id="113" name="Google Shape;113;p17"/>
          <p:cNvSpPr/>
          <p:nvPr/>
        </p:nvSpPr>
        <p:spPr>
          <a:xfrm>
            <a:off x="342900" y="962154"/>
            <a:ext cx="8458200" cy="831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lt1"/>
              </a:buClr>
              <a:buSzPts val="2400"/>
              <a:buFont typeface="Arial"/>
              <a:buChar char="•"/>
            </a:pPr>
            <a:r>
              <a:rPr lang="en-US" sz="2400">
                <a:solidFill>
                  <a:schemeClr val="lt1"/>
                </a:solidFill>
              </a:rPr>
              <a:t>Custom-designed Powder Feeders, Nozzles, etc.</a:t>
            </a:r>
            <a:endParaRPr sz="2400">
              <a:solidFill>
                <a:schemeClr val="lt1"/>
              </a:solidFill>
              <a:latin typeface="Arial"/>
              <a:ea typeface="Arial"/>
              <a:cs typeface="Arial"/>
              <a:sym typeface="Arial"/>
            </a:endParaRPr>
          </a:p>
        </p:txBody>
      </p:sp>
      <p:pic>
        <p:nvPicPr>
          <p:cNvPr id="114" name="Google Shape;114;p17"/>
          <p:cNvPicPr preferRelativeResize="0"/>
          <p:nvPr/>
        </p:nvPicPr>
        <p:blipFill rotWithShape="1">
          <a:blip r:embed="rId4">
            <a:alphaModFix/>
          </a:blip>
          <a:srcRect b="0" l="0" r="0" t="0"/>
          <a:stretch/>
        </p:blipFill>
        <p:spPr>
          <a:xfrm>
            <a:off x="2570925" y="1745982"/>
            <a:ext cx="5944430" cy="1324160"/>
          </a:xfrm>
          <a:prstGeom prst="rect">
            <a:avLst/>
          </a:prstGeom>
          <a:noFill/>
          <a:ln>
            <a:noFill/>
          </a:ln>
        </p:spPr>
      </p:pic>
      <p:pic>
        <p:nvPicPr>
          <p:cNvPr id="115" name="Google Shape;115;p17"/>
          <p:cNvPicPr preferRelativeResize="0"/>
          <p:nvPr/>
        </p:nvPicPr>
        <p:blipFill rotWithShape="1">
          <a:blip r:embed="rId5">
            <a:alphaModFix/>
          </a:blip>
          <a:srcRect b="0" l="0" r="0" t="0"/>
          <a:stretch/>
        </p:blipFill>
        <p:spPr>
          <a:xfrm>
            <a:off x="945375" y="3801925"/>
            <a:ext cx="3969250" cy="2200697"/>
          </a:xfrm>
          <a:prstGeom prst="rect">
            <a:avLst/>
          </a:prstGeom>
          <a:noFill/>
          <a:ln>
            <a:noFill/>
          </a:ln>
        </p:spPr>
      </p:pic>
      <p:sp>
        <p:nvSpPr>
          <p:cNvPr id="116" name="Google Shape;116;p17"/>
          <p:cNvSpPr/>
          <p:nvPr/>
        </p:nvSpPr>
        <p:spPr>
          <a:xfrm>
            <a:off x="609650" y="6154225"/>
            <a:ext cx="46407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chemeClr val="lt1"/>
                </a:solidFill>
                <a:latin typeface="Arial"/>
                <a:ea typeface="Arial"/>
                <a:cs typeface="Arial"/>
                <a:sym typeface="Arial"/>
              </a:rPr>
              <a:t>PINE's CNC Machined Co-Axial Nozzle For Metal Deposition</a:t>
            </a:r>
            <a:endParaRPr sz="1200">
              <a:solidFill>
                <a:schemeClr val="lt1"/>
              </a:solidFill>
              <a:latin typeface="Arial"/>
              <a:ea typeface="Arial"/>
              <a:cs typeface="Arial"/>
              <a:sym typeface="Arial"/>
            </a:endParaRPr>
          </a:p>
        </p:txBody>
      </p:sp>
      <p:sp>
        <p:nvSpPr>
          <p:cNvPr id="117" name="Google Shape;117;p17"/>
          <p:cNvSpPr/>
          <p:nvPr/>
        </p:nvSpPr>
        <p:spPr>
          <a:xfrm>
            <a:off x="5199750" y="3668963"/>
            <a:ext cx="3315600" cy="19947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Design and Integrate System for Hybrid Machines</a:t>
            </a:r>
            <a:endParaRPr/>
          </a:p>
          <a:p>
            <a:pPr indent="-342900" lvl="0" marL="34290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Such as </a:t>
            </a:r>
            <a:r>
              <a:rPr lang="en-US" sz="1600">
                <a:solidFill>
                  <a:schemeClr val="dk1"/>
                </a:solidFill>
              </a:rPr>
              <a:t>i</a:t>
            </a:r>
            <a:r>
              <a:rPr lang="en-US" sz="1600">
                <a:solidFill>
                  <a:schemeClr val="dk1"/>
                </a:solidFill>
                <a:latin typeface="Arial"/>
                <a:ea typeface="Arial"/>
                <a:cs typeface="Arial"/>
                <a:sym typeface="Arial"/>
              </a:rPr>
              <a:t>ntegrat</a:t>
            </a:r>
            <a:r>
              <a:rPr lang="en-US" sz="1600">
                <a:solidFill>
                  <a:schemeClr val="dk1"/>
                </a:solidFill>
              </a:rPr>
              <a:t>ing</a:t>
            </a:r>
            <a:r>
              <a:rPr lang="en-US" sz="1600">
                <a:solidFill>
                  <a:schemeClr val="dk1"/>
                </a:solidFill>
                <a:latin typeface="Arial"/>
                <a:ea typeface="Arial"/>
                <a:cs typeface="Arial"/>
                <a:sym typeface="Arial"/>
              </a:rPr>
              <a:t> CNC Machines, Laser, Sensors, with PINE's Multi-Axis Planning Software for Additive Manufacturing Machines</a:t>
            </a:r>
            <a:endParaRPr/>
          </a:p>
        </p:txBody>
      </p:sp>
      <p:pic>
        <p:nvPicPr>
          <p:cNvPr id="118" name="Google Shape;118;p17"/>
          <p:cNvPicPr preferRelativeResize="0"/>
          <p:nvPr/>
        </p:nvPicPr>
        <p:blipFill>
          <a:blip r:embed="rId6">
            <a:alphaModFix/>
          </a:blip>
          <a:stretch>
            <a:fillRect/>
          </a:stretch>
        </p:blipFill>
        <p:spPr>
          <a:xfrm>
            <a:off x="737700" y="1745963"/>
            <a:ext cx="1366926" cy="1904350"/>
          </a:xfrm>
          <a:prstGeom prst="rect">
            <a:avLst/>
          </a:prstGeom>
          <a:noFill/>
          <a:ln>
            <a:noFill/>
          </a:ln>
        </p:spPr>
      </p:pic>
      <p:sp>
        <p:nvSpPr>
          <p:cNvPr id="119" name="Google Shape;119;p17"/>
          <p:cNvSpPr txBox="1"/>
          <p:nvPr>
            <p:ph idx="4294967295" type="title"/>
          </p:nvPr>
        </p:nvSpPr>
        <p:spPr>
          <a:xfrm>
            <a:off x="334750" y="345500"/>
            <a:ext cx="3121800" cy="85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000"/>
              <a:t>Client Services</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8"/>
          <p:cNvSpPr txBox="1"/>
          <p:nvPr/>
        </p:nvSpPr>
        <p:spPr>
          <a:xfrm>
            <a:off x="0" y="696519"/>
            <a:ext cx="91440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rPr>
              <a:t>What is a </a:t>
            </a:r>
            <a:r>
              <a:rPr lang="en-US" sz="2400">
                <a:solidFill>
                  <a:schemeClr val="dk1"/>
                </a:solidFill>
                <a:latin typeface="Arial"/>
                <a:ea typeface="Arial"/>
                <a:cs typeface="Arial"/>
                <a:sym typeface="Arial"/>
              </a:rPr>
              <a:t>Morpholog</a:t>
            </a:r>
            <a:r>
              <a:rPr lang="en-US" sz="2400">
                <a:solidFill>
                  <a:schemeClr val="dk1"/>
                </a:solidFill>
              </a:rPr>
              <a:t>ical</a:t>
            </a:r>
            <a:r>
              <a:rPr lang="en-US" sz="2400">
                <a:solidFill>
                  <a:schemeClr val="dk1"/>
                </a:solidFill>
                <a:latin typeface="Arial"/>
                <a:ea typeface="Arial"/>
                <a:cs typeface="Arial"/>
                <a:sym typeface="Arial"/>
              </a:rPr>
              <a:t> Operation?</a:t>
            </a:r>
            <a:endParaRPr sz="2400">
              <a:solidFill>
                <a:schemeClr val="dk1"/>
              </a:solidFill>
              <a:latin typeface="Arial"/>
              <a:ea typeface="Arial"/>
              <a:cs typeface="Arial"/>
              <a:sym typeface="Arial"/>
            </a:endParaRPr>
          </a:p>
        </p:txBody>
      </p:sp>
      <p:sp>
        <p:nvSpPr>
          <p:cNvPr id="126" name="Google Shape;126;p18"/>
          <p:cNvSpPr txBox="1"/>
          <p:nvPr/>
        </p:nvSpPr>
        <p:spPr>
          <a:xfrm>
            <a:off x="5562600" y="6534331"/>
            <a:ext cx="2133891"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3"/>
              </a:rPr>
              <a:t>Return to Table of Contents</a:t>
            </a:r>
            <a:endParaRPr sz="1200">
              <a:solidFill>
                <a:schemeClr val="dk1"/>
              </a:solidFill>
              <a:latin typeface="Arial"/>
              <a:ea typeface="Arial"/>
              <a:cs typeface="Arial"/>
              <a:sym typeface="Arial"/>
            </a:endParaRPr>
          </a:p>
        </p:txBody>
      </p:sp>
      <p:sp>
        <p:nvSpPr>
          <p:cNvPr id="127" name="Google Shape;127;p18"/>
          <p:cNvSpPr txBox="1"/>
          <p:nvPr>
            <p:ph idx="12" type="sldNum"/>
          </p:nvPr>
        </p:nvSpPr>
        <p:spPr>
          <a:xfrm>
            <a:off x="6629400" y="64008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8" name="Google Shape;128;p18"/>
          <p:cNvPicPr preferRelativeResize="0"/>
          <p:nvPr/>
        </p:nvPicPr>
        <p:blipFill rotWithShape="1">
          <a:blip r:embed="rId4">
            <a:alphaModFix/>
          </a:blip>
          <a:srcRect b="0" l="0" r="0" t="0"/>
          <a:stretch/>
        </p:blipFill>
        <p:spPr>
          <a:xfrm>
            <a:off x="335743" y="3908561"/>
            <a:ext cx="7186613" cy="2582334"/>
          </a:xfrm>
          <a:prstGeom prst="rect">
            <a:avLst/>
          </a:prstGeom>
          <a:noFill/>
          <a:ln>
            <a:noFill/>
          </a:ln>
        </p:spPr>
      </p:pic>
      <p:sp>
        <p:nvSpPr>
          <p:cNvPr id="129" name="Google Shape;129;p18"/>
          <p:cNvSpPr/>
          <p:nvPr/>
        </p:nvSpPr>
        <p:spPr>
          <a:xfrm>
            <a:off x="281250" y="6490903"/>
            <a:ext cx="5181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http://rsb.info.nih.gov/ij/plugins/images/gray-morphology.jpg</a:t>
            </a:r>
            <a:endParaRPr sz="1200">
              <a:solidFill>
                <a:schemeClr val="dk1"/>
              </a:solidFill>
              <a:latin typeface="Arial"/>
              <a:ea typeface="Arial"/>
              <a:cs typeface="Arial"/>
              <a:sym typeface="Arial"/>
            </a:endParaRPr>
          </a:p>
        </p:txBody>
      </p:sp>
      <p:pic>
        <p:nvPicPr>
          <p:cNvPr id="130" name="Google Shape;130;p18"/>
          <p:cNvPicPr preferRelativeResize="0"/>
          <p:nvPr/>
        </p:nvPicPr>
        <p:blipFill>
          <a:blip r:embed="rId5">
            <a:alphaModFix/>
          </a:blip>
          <a:stretch>
            <a:fillRect/>
          </a:stretch>
        </p:blipFill>
        <p:spPr>
          <a:xfrm>
            <a:off x="4280750" y="1462975"/>
            <a:ext cx="4238971" cy="1966025"/>
          </a:xfrm>
          <a:prstGeom prst="rect">
            <a:avLst/>
          </a:prstGeom>
          <a:noFill/>
          <a:ln>
            <a:noFill/>
          </a:ln>
        </p:spPr>
      </p:pic>
      <p:sp>
        <p:nvSpPr>
          <p:cNvPr id="131" name="Google Shape;131;p18"/>
          <p:cNvSpPr/>
          <p:nvPr/>
        </p:nvSpPr>
        <p:spPr>
          <a:xfrm>
            <a:off x="4223625" y="3572213"/>
            <a:ext cx="44196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rPr>
              <a:t>http://www.inf.u-szeged.hu/ssip/1996/morpho/morphology.html</a:t>
            </a:r>
            <a:endParaRPr sz="1200">
              <a:solidFill>
                <a:schemeClr val="dk1"/>
              </a:solidFill>
              <a:latin typeface="Arial"/>
              <a:ea typeface="Arial"/>
              <a:cs typeface="Arial"/>
              <a:sym typeface="Arial"/>
            </a:endParaRPr>
          </a:p>
        </p:txBody>
      </p:sp>
      <p:pic>
        <p:nvPicPr>
          <p:cNvPr id="132" name="Google Shape;132;p18"/>
          <p:cNvPicPr preferRelativeResize="0"/>
          <p:nvPr/>
        </p:nvPicPr>
        <p:blipFill>
          <a:blip r:embed="rId6">
            <a:alphaModFix/>
          </a:blip>
          <a:stretch>
            <a:fillRect/>
          </a:stretch>
        </p:blipFill>
        <p:spPr>
          <a:xfrm>
            <a:off x="281250" y="1462975"/>
            <a:ext cx="3894499" cy="1654744"/>
          </a:xfrm>
          <a:prstGeom prst="rect">
            <a:avLst/>
          </a:prstGeom>
          <a:noFill/>
          <a:ln>
            <a:noFill/>
          </a:ln>
        </p:spPr>
      </p:pic>
      <p:sp>
        <p:nvSpPr>
          <p:cNvPr id="133" name="Google Shape;133;p18"/>
          <p:cNvSpPr txBox="1"/>
          <p:nvPr/>
        </p:nvSpPr>
        <p:spPr>
          <a:xfrm>
            <a:off x="4980075" y="2974900"/>
            <a:ext cx="20472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t>Dilation</a:t>
            </a:r>
            <a:endParaRPr sz="2400">
              <a:latin typeface="Arial"/>
              <a:ea typeface="Arial"/>
              <a:cs typeface="Arial"/>
              <a:sym typeface="Arial"/>
            </a:endParaRPr>
          </a:p>
        </p:txBody>
      </p:sp>
      <p:sp>
        <p:nvSpPr>
          <p:cNvPr id="134" name="Google Shape;134;p18"/>
          <p:cNvSpPr txBox="1"/>
          <p:nvPr/>
        </p:nvSpPr>
        <p:spPr>
          <a:xfrm>
            <a:off x="992850" y="3198150"/>
            <a:ext cx="20472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rPr>
              <a:t>Erosion</a:t>
            </a:r>
            <a:endParaRPr sz="24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Google Shape;139;p19"/>
          <p:cNvPicPr preferRelativeResize="0"/>
          <p:nvPr/>
        </p:nvPicPr>
        <p:blipFill rotWithShape="1">
          <a:blip r:embed="rId3">
            <a:alphaModFix/>
          </a:blip>
          <a:srcRect b="0" l="0" r="0" t="0"/>
          <a:stretch/>
        </p:blipFill>
        <p:spPr>
          <a:xfrm>
            <a:off x="-304800" y="2635560"/>
            <a:ext cx="3600000" cy="3857143"/>
          </a:xfrm>
          <a:prstGeom prst="rect">
            <a:avLst/>
          </a:prstGeom>
          <a:noFill/>
          <a:ln>
            <a:noFill/>
          </a:ln>
        </p:spPr>
      </p:pic>
      <p:sp>
        <p:nvSpPr>
          <p:cNvPr id="140" name="Google Shape;140;p19"/>
          <p:cNvSpPr txBox="1"/>
          <p:nvPr>
            <p:ph idx="12" type="sldNum"/>
          </p:nvPr>
        </p:nvSpPr>
        <p:spPr>
          <a:xfrm>
            <a:off x="6457950" y="6356350"/>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1" name="Google Shape;141;p19"/>
          <p:cNvSpPr txBox="1"/>
          <p:nvPr/>
        </p:nvSpPr>
        <p:spPr>
          <a:xfrm>
            <a:off x="5562600" y="6534331"/>
            <a:ext cx="2133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4"/>
              </a:rPr>
              <a:t>Return to Table of Contents</a:t>
            </a:r>
            <a:endParaRPr sz="1200">
              <a:solidFill>
                <a:schemeClr val="dk1"/>
              </a:solidFill>
              <a:latin typeface="Arial"/>
              <a:ea typeface="Arial"/>
              <a:cs typeface="Arial"/>
              <a:sym typeface="Arial"/>
            </a:endParaRPr>
          </a:p>
        </p:txBody>
      </p:sp>
      <p:sp>
        <p:nvSpPr>
          <p:cNvPr id="142" name="Google Shape;142;p19"/>
          <p:cNvSpPr/>
          <p:nvPr/>
        </p:nvSpPr>
        <p:spPr>
          <a:xfrm>
            <a:off x="552700" y="304800"/>
            <a:ext cx="7534800" cy="757500"/>
          </a:xfrm>
          <a:prstGeom prst="rect">
            <a:avLst/>
          </a:prstGeom>
          <a:noFill/>
          <a:ln>
            <a:noFill/>
          </a:ln>
        </p:spPr>
        <p:txBody>
          <a:bodyPr anchorCtr="0" anchor="t" bIns="45700" lIns="91425" spcFirstLastPara="1" rIns="91425" wrap="square" tIns="45700">
            <a:noAutofit/>
          </a:bodyPr>
          <a:lstStyle/>
          <a:p>
            <a:pPr indent="-381000" lvl="0" marL="342900" rtl="0" algn="ctr">
              <a:spcBef>
                <a:spcPts val="0"/>
              </a:spcBef>
              <a:spcAft>
                <a:spcPts val="0"/>
              </a:spcAft>
              <a:buClr>
                <a:schemeClr val="dk1"/>
              </a:buClr>
              <a:buSzPts val="3000"/>
              <a:buChar char="•"/>
            </a:pPr>
            <a:r>
              <a:rPr lang="en-US" sz="3000">
                <a:solidFill>
                  <a:schemeClr val="dk1"/>
                </a:solidFill>
              </a:rPr>
              <a:t>So what is the problem? </a:t>
            </a:r>
            <a:endParaRPr sz="3000">
              <a:solidFill>
                <a:schemeClr val="dk1"/>
              </a:solidFill>
            </a:endParaRPr>
          </a:p>
          <a:p>
            <a:pPr indent="-381000" lvl="0" marL="342900" rtl="0" algn="ctr">
              <a:spcBef>
                <a:spcPts val="0"/>
              </a:spcBef>
              <a:spcAft>
                <a:spcPts val="0"/>
              </a:spcAft>
              <a:buClr>
                <a:schemeClr val="dk1"/>
              </a:buClr>
              <a:buSzPts val="3000"/>
              <a:buChar char="•"/>
            </a:pPr>
            <a:r>
              <a:rPr lang="en-US" sz="3000">
                <a:solidFill>
                  <a:schemeClr val="dk1"/>
                </a:solidFill>
              </a:rPr>
              <a:t>Why do they need our help?</a:t>
            </a:r>
            <a:endParaRPr sz="3000">
              <a:solidFill>
                <a:schemeClr val="dk1"/>
              </a:solidFill>
              <a:latin typeface="Arial"/>
              <a:ea typeface="Arial"/>
              <a:cs typeface="Arial"/>
              <a:sym typeface="Arial"/>
            </a:endParaRPr>
          </a:p>
        </p:txBody>
      </p:sp>
      <p:sp>
        <p:nvSpPr>
          <p:cNvPr id="143" name="Google Shape;143;p19"/>
          <p:cNvSpPr/>
          <p:nvPr/>
        </p:nvSpPr>
        <p:spPr>
          <a:xfrm>
            <a:off x="228600" y="6008644"/>
            <a:ext cx="25032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Problem</a:t>
            </a:r>
            <a:endParaRPr sz="3200">
              <a:solidFill>
                <a:schemeClr val="dk1"/>
              </a:solidFill>
              <a:latin typeface="Arial"/>
              <a:ea typeface="Arial"/>
              <a:cs typeface="Arial"/>
              <a:sym typeface="Arial"/>
            </a:endParaRPr>
          </a:p>
        </p:txBody>
      </p:sp>
      <p:sp>
        <p:nvSpPr>
          <p:cNvPr id="144" name="Google Shape;144;p19"/>
          <p:cNvSpPr/>
          <p:nvPr/>
        </p:nvSpPr>
        <p:spPr>
          <a:xfrm>
            <a:off x="2895600" y="3711475"/>
            <a:ext cx="5344800" cy="19122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a:p>
            <a:pPr indent="-381000" lvl="0" marL="457200" marR="0" rtl="0" algn="l">
              <a:spcBef>
                <a:spcPts val="0"/>
              </a:spcBef>
              <a:spcAft>
                <a:spcPts val="0"/>
              </a:spcAft>
              <a:buClr>
                <a:schemeClr val="lt1"/>
              </a:buClr>
              <a:buSzPts val="2400"/>
              <a:buFont typeface="Times New Roman"/>
              <a:buChar char="●"/>
            </a:pPr>
            <a:r>
              <a:rPr lang="en-US" sz="2400">
                <a:solidFill>
                  <a:schemeClr val="dk1"/>
                </a:solidFill>
                <a:latin typeface="Times New Roman"/>
                <a:ea typeface="Times New Roman"/>
                <a:cs typeface="Times New Roman"/>
                <a:sym typeface="Times New Roman"/>
              </a:rPr>
              <a:t>File is too large to load into memory</a:t>
            </a:r>
            <a:endParaRPr sz="2400">
              <a:solidFill>
                <a:schemeClr val="dk1"/>
              </a:solidFill>
              <a:latin typeface="Times New Roman"/>
              <a:ea typeface="Times New Roman"/>
              <a:cs typeface="Times New Roman"/>
              <a:sym typeface="Times New Roman"/>
            </a:endParaRPr>
          </a:p>
          <a:p>
            <a:pPr indent="-381000" lvl="0" marL="457200" marR="0" rtl="0" algn="l">
              <a:spcBef>
                <a:spcPts val="0"/>
              </a:spcBef>
              <a:spcAft>
                <a:spcPts val="0"/>
              </a:spcAft>
              <a:buClr>
                <a:schemeClr val="lt1"/>
              </a:buClr>
              <a:buSzPts val="2400"/>
              <a:buFont typeface="Times New Roman"/>
              <a:buChar char="●"/>
            </a:pPr>
            <a:r>
              <a:rPr lang="en-US" sz="2400">
                <a:solidFill>
                  <a:schemeClr val="lt1"/>
                </a:solidFill>
                <a:latin typeface="Times New Roman"/>
                <a:ea typeface="Times New Roman"/>
                <a:cs typeface="Times New Roman"/>
                <a:sym typeface="Times New Roman"/>
              </a:rPr>
              <a:t>Computational bottleneck in large computed imaging problem</a:t>
            </a:r>
            <a:endParaRPr sz="2400">
              <a:solidFill>
                <a:schemeClr val="lt1"/>
              </a:solidFill>
              <a:latin typeface="Times New Roman"/>
              <a:ea typeface="Times New Roman"/>
              <a:cs typeface="Times New Roman"/>
              <a:sym typeface="Times New Roman"/>
            </a:endParaRPr>
          </a:p>
          <a:p>
            <a:pPr indent="0" lvl="0" marL="45720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a:p>
            <a:pPr indent="0" lvl="0" marL="45720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45" name="Google Shape;145;p19"/>
          <p:cNvSpPr/>
          <p:nvPr/>
        </p:nvSpPr>
        <p:spPr>
          <a:xfrm>
            <a:off x="909975" y="1695150"/>
            <a:ext cx="3527700" cy="10281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rPr lang="en-US" sz="3600">
                <a:solidFill>
                  <a:schemeClr val="dk1"/>
                </a:solidFill>
                <a:latin typeface="Arial"/>
                <a:ea typeface="Arial"/>
                <a:cs typeface="Arial"/>
                <a:sym typeface="Arial"/>
              </a:rPr>
              <a:t>Out Of Memory?</a:t>
            </a:r>
            <a:endParaRPr sz="3600">
              <a:solidFill>
                <a:schemeClr val="dk1"/>
              </a:solidFill>
              <a:latin typeface="Arial"/>
              <a:ea typeface="Arial"/>
              <a:cs typeface="Arial"/>
              <a:sym typeface="Arial"/>
            </a:endParaRPr>
          </a:p>
        </p:txBody>
      </p:sp>
      <p:sp>
        <p:nvSpPr>
          <p:cNvPr id="146" name="Google Shape;146;p19"/>
          <p:cNvSpPr/>
          <p:nvPr/>
        </p:nvSpPr>
        <p:spPr>
          <a:xfrm>
            <a:off x="-232875" y="6584950"/>
            <a:ext cx="5813400" cy="584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1200">
                <a:solidFill>
                  <a:schemeClr val="dk1"/>
                </a:solidFill>
              </a:rPr>
              <a:t>https://www.cultofmac.com/297873/apple-will-dominate-25-worlds-ram-2015/</a:t>
            </a:r>
            <a:endParaRPr sz="1200">
              <a:solidFill>
                <a:schemeClr val="dk1"/>
              </a:solidFill>
            </a:endParaRPr>
          </a:p>
        </p:txBody>
      </p:sp>
      <p:pic>
        <p:nvPicPr>
          <p:cNvPr id="147" name="Google Shape;147;p19"/>
          <p:cNvPicPr preferRelativeResize="0"/>
          <p:nvPr/>
        </p:nvPicPr>
        <p:blipFill>
          <a:blip r:embed="rId5">
            <a:alphaModFix/>
          </a:blip>
          <a:stretch>
            <a:fillRect/>
          </a:stretch>
        </p:blipFill>
        <p:spPr>
          <a:xfrm>
            <a:off x="4647850" y="1475013"/>
            <a:ext cx="3192825" cy="2128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20"/>
          <p:cNvPicPr preferRelativeResize="0"/>
          <p:nvPr/>
        </p:nvPicPr>
        <p:blipFill rotWithShape="1">
          <a:blip r:embed="rId3">
            <a:alphaModFix/>
          </a:blip>
          <a:srcRect b="0" l="0" r="0" t="0"/>
          <a:stretch/>
        </p:blipFill>
        <p:spPr>
          <a:xfrm>
            <a:off x="1191494" y="845125"/>
            <a:ext cx="6761011" cy="3803074"/>
          </a:xfrm>
          <a:prstGeom prst="rect">
            <a:avLst/>
          </a:prstGeom>
          <a:noFill/>
          <a:ln>
            <a:noFill/>
          </a:ln>
        </p:spPr>
      </p:pic>
      <p:sp>
        <p:nvSpPr>
          <p:cNvPr id="154" name="Google Shape;154;p20"/>
          <p:cNvSpPr txBox="1"/>
          <p:nvPr>
            <p:ph idx="1" type="body"/>
          </p:nvPr>
        </p:nvSpPr>
        <p:spPr>
          <a:xfrm>
            <a:off x="990600" y="3900125"/>
            <a:ext cx="7162800" cy="2793900"/>
          </a:xfrm>
          <a:prstGeom prst="rect">
            <a:avLst/>
          </a:prstGeom>
        </p:spPr>
        <p:txBody>
          <a:bodyPr anchorCtr="0" anchor="t" bIns="45700" lIns="91425" spcFirstLastPara="1" rIns="91425" wrap="square" tIns="45700">
            <a:noAutofit/>
          </a:bodyPr>
          <a:lstStyle/>
          <a:p>
            <a:pPr indent="-381000" lvl="0" marL="457200" rtl="0" algn="just">
              <a:lnSpc>
                <a:spcPct val="115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Compressed Data Structure for Large Matrices</a:t>
            </a:r>
            <a:endParaRPr sz="24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Castable to NumPy array</a:t>
            </a:r>
            <a:endParaRPr sz="24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Lower Memory </a:t>
            </a:r>
            <a:r>
              <a:rPr lang="en-US" sz="2400">
                <a:solidFill>
                  <a:schemeClr val="dk1"/>
                </a:solidFill>
                <a:latin typeface="Times New Roman"/>
                <a:ea typeface="Times New Roman"/>
                <a:cs typeface="Times New Roman"/>
                <a:sym typeface="Times New Roman"/>
              </a:rPr>
              <a:t>Consumption</a:t>
            </a:r>
            <a:endParaRPr sz="24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Support Morphological Operations</a:t>
            </a:r>
            <a:endParaRPr sz="2400">
              <a:solidFill>
                <a:schemeClr val="dk1"/>
              </a:solidFill>
              <a:latin typeface="Times New Roman"/>
              <a:ea typeface="Times New Roman"/>
              <a:cs typeface="Times New Roman"/>
              <a:sym typeface="Times New Roman"/>
            </a:endParaRPr>
          </a:p>
          <a:p>
            <a:pPr indent="-381000" lvl="0" marL="457200" rtl="0" algn="just">
              <a:lnSpc>
                <a:spcPct val="115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Support Arithmetic Operations</a:t>
            </a:r>
            <a:endParaRPr sz="2400">
              <a:solidFill>
                <a:schemeClr val="dk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2400">
              <a:solidFill>
                <a:schemeClr val="dk1"/>
              </a:solidFill>
            </a:endParaRPr>
          </a:p>
        </p:txBody>
      </p:sp>
      <p:sp>
        <p:nvSpPr>
          <p:cNvPr id="155" name="Google Shape;155;p20"/>
          <p:cNvSpPr txBox="1"/>
          <p:nvPr>
            <p:ph idx="12" type="sldNum"/>
          </p:nvPr>
        </p:nvSpPr>
        <p:spPr>
          <a:xfrm>
            <a:off x="6457950" y="6356350"/>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56" name="Google Shape;156;p20"/>
          <p:cNvSpPr txBox="1"/>
          <p:nvPr/>
        </p:nvSpPr>
        <p:spPr>
          <a:xfrm>
            <a:off x="5562600" y="6534331"/>
            <a:ext cx="2133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4"/>
              </a:rPr>
              <a:t>Return to Table of Contents</a:t>
            </a:r>
            <a:endParaRPr sz="1200">
              <a:solidFill>
                <a:schemeClr val="dk1"/>
              </a:solidFill>
              <a:latin typeface="Arial"/>
              <a:ea typeface="Arial"/>
              <a:cs typeface="Arial"/>
              <a:sym typeface="Arial"/>
            </a:endParaRPr>
          </a:p>
        </p:txBody>
      </p:sp>
      <p:sp>
        <p:nvSpPr>
          <p:cNvPr id="157" name="Google Shape;157;p20"/>
          <p:cNvSpPr txBox="1"/>
          <p:nvPr>
            <p:ph idx="4294967295" type="title"/>
          </p:nvPr>
        </p:nvSpPr>
        <p:spPr>
          <a:xfrm>
            <a:off x="334750" y="345504"/>
            <a:ext cx="6172200" cy="85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000"/>
              <a:t>Requirements</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1"/>
          <p:cNvSpPr txBox="1"/>
          <p:nvPr>
            <p:ph idx="1" type="body"/>
          </p:nvPr>
        </p:nvSpPr>
        <p:spPr>
          <a:xfrm>
            <a:off x="609600" y="1049950"/>
            <a:ext cx="7162800" cy="5150400"/>
          </a:xfrm>
          <a:prstGeom prst="rect">
            <a:avLst/>
          </a:prstGeom>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a:solidFill>
                  <a:srgbClr val="FFFFFF"/>
                </a:solidFill>
              </a:rPr>
              <a:t>Octree Data Structure:</a:t>
            </a:r>
            <a:endParaRPr>
              <a:solidFill>
                <a:srgbClr val="FFFFFF"/>
              </a:solidFill>
            </a:endParaRPr>
          </a:p>
          <a:p>
            <a:pPr indent="0" lvl="0" marL="0" rtl="0" algn="l">
              <a:spcBef>
                <a:spcPts val="360"/>
              </a:spcBef>
              <a:spcAft>
                <a:spcPts val="0"/>
              </a:spcAft>
              <a:buNone/>
            </a:pPr>
            <a:r>
              <a:t/>
            </a:r>
            <a:endParaRPr>
              <a:solidFill>
                <a:srgbClr val="FFFFFF"/>
              </a:solidFill>
            </a:endParaRPr>
          </a:p>
          <a:p>
            <a:pPr indent="0" lvl="0" marL="0" rtl="0" algn="l">
              <a:spcBef>
                <a:spcPts val="360"/>
              </a:spcBef>
              <a:spcAft>
                <a:spcPts val="0"/>
              </a:spcAft>
              <a:buNone/>
            </a:pPr>
            <a:r>
              <a:t/>
            </a:r>
            <a:endParaRPr>
              <a:solidFill>
                <a:srgbClr val="FFFFFF"/>
              </a:solidFill>
            </a:endParaRPr>
          </a:p>
          <a:p>
            <a:pPr indent="0" lvl="0" marL="0" rtl="0" algn="l">
              <a:spcBef>
                <a:spcPts val="360"/>
              </a:spcBef>
              <a:spcAft>
                <a:spcPts val="0"/>
              </a:spcAft>
              <a:buNone/>
            </a:pPr>
            <a:r>
              <a:t/>
            </a:r>
            <a:endParaRPr>
              <a:solidFill>
                <a:srgbClr val="FFFFFF"/>
              </a:solidFill>
            </a:endParaRPr>
          </a:p>
          <a:p>
            <a:pPr indent="0" lvl="0" marL="0" rtl="0" algn="l">
              <a:spcBef>
                <a:spcPts val="360"/>
              </a:spcBef>
              <a:spcAft>
                <a:spcPts val="0"/>
              </a:spcAft>
              <a:buNone/>
            </a:pPr>
            <a:r>
              <a:t/>
            </a:r>
            <a:endParaRPr>
              <a:solidFill>
                <a:srgbClr val="FFFFFF"/>
              </a:solidFill>
            </a:endParaRPr>
          </a:p>
          <a:p>
            <a:pPr indent="0" lvl="0" marL="0" rtl="0" algn="l">
              <a:spcBef>
                <a:spcPts val="360"/>
              </a:spcBef>
              <a:spcAft>
                <a:spcPts val="0"/>
              </a:spcAft>
              <a:buNone/>
            </a:pPr>
            <a:r>
              <a:t/>
            </a:r>
            <a:endParaRPr>
              <a:solidFill>
                <a:srgbClr val="FFFFFF"/>
              </a:solidFill>
            </a:endParaRPr>
          </a:p>
          <a:p>
            <a:pPr indent="0" lvl="0" marL="0" rtl="0" algn="l">
              <a:spcBef>
                <a:spcPts val="360"/>
              </a:spcBef>
              <a:spcAft>
                <a:spcPts val="0"/>
              </a:spcAft>
              <a:buNone/>
            </a:pPr>
            <a:r>
              <a:t/>
            </a:r>
            <a:endParaRPr>
              <a:solidFill>
                <a:srgbClr val="FFFFFF"/>
              </a:solidFill>
            </a:endParaRPr>
          </a:p>
          <a:p>
            <a:pPr indent="0" lvl="0" marL="0" rtl="0" algn="l">
              <a:spcBef>
                <a:spcPts val="360"/>
              </a:spcBef>
              <a:spcAft>
                <a:spcPts val="0"/>
              </a:spcAft>
              <a:buNone/>
            </a:pPr>
            <a:r>
              <a:t/>
            </a:r>
            <a:endParaRPr>
              <a:solidFill>
                <a:srgbClr val="FFFFFF"/>
              </a:solidFill>
            </a:endParaRPr>
          </a:p>
          <a:p>
            <a:pPr indent="-330200" lvl="0" marL="914400" rtl="0" algn="just">
              <a:spcBef>
                <a:spcPts val="300"/>
              </a:spcBef>
              <a:spcAft>
                <a:spcPts val="0"/>
              </a:spcAft>
              <a:buClr>
                <a:srgbClr val="FFFFFF"/>
              </a:buClr>
              <a:buSzPts val="1600"/>
              <a:buFont typeface="Arial"/>
              <a:buChar char="●"/>
            </a:pPr>
            <a:r>
              <a:rPr lang="en-US" sz="1600">
                <a:solidFill>
                  <a:srgbClr val="FFFFFF"/>
                </a:solidFill>
              </a:rPr>
              <a:t>Data structure in which each internal node has exactly eight children</a:t>
            </a:r>
            <a:endParaRPr sz="1600">
              <a:solidFill>
                <a:srgbClr val="FFFFFF"/>
              </a:solidFill>
            </a:endParaRPr>
          </a:p>
          <a:p>
            <a:pPr indent="-330200" lvl="0" marL="914400" rtl="0" algn="just">
              <a:spcBef>
                <a:spcPts val="0"/>
              </a:spcBef>
              <a:spcAft>
                <a:spcPts val="0"/>
              </a:spcAft>
              <a:buClr>
                <a:srgbClr val="FFFFFF"/>
              </a:buClr>
              <a:buSzPts val="1600"/>
              <a:buFont typeface="Arial"/>
              <a:buChar char="●"/>
            </a:pPr>
            <a:r>
              <a:rPr lang="en-US" sz="1600">
                <a:solidFill>
                  <a:srgbClr val="FFFFFF"/>
                </a:solidFill>
              </a:rPr>
              <a:t>Used to partition 3D space by recursively subdividing itself into 8</a:t>
            </a:r>
            <a:endParaRPr sz="1600">
              <a:solidFill>
                <a:srgbClr val="FFFFFF"/>
              </a:solidFill>
            </a:endParaRPr>
          </a:p>
          <a:p>
            <a:pPr indent="-330200" lvl="0" marL="914400" rtl="0" algn="just">
              <a:spcBef>
                <a:spcPts val="0"/>
              </a:spcBef>
              <a:spcAft>
                <a:spcPts val="0"/>
              </a:spcAft>
              <a:buClr>
                <a:srgbClr val="FFFFFF"/>
              </a:buClr>
              <a:buSzPts val="1600"/>
              <a:buFont typeface="Arial"/>
              <a:buChar char="●"/>
            </a:pPr>
            <a:r>
              <a:rPr lang="en-US" sz="1600">
                <a:solidFill>
                  <a:srgbClr val="FFFFFF"/>
                </a:solidFill>
              </a:rPr>
              <a:t>Used to obtain high speeds during morphological operations</a:t>
            </a:r>
            <a:endParaRPr sz="1600">
              <a:solidFill>
                <a:srgbClr val="FFFFFF"/>
              </a:solidFill>
            </a:endParaRPr>
          </a:p>
          <a:p>
            <a:pPr indent="-330200" lvl="0" marL="914400" rtl="0" algn="just">
              <a:spcBef>
                <a:spcPts val="0"/>
              </a:spcBef>
              <a:spcAft>
                <a:spcPts val="0"/>
              </a:spcAft>
              <a:buClr>
                <a:srgbClr val="FFFFFF"/>
              </a:buClr>
              <a:buSzPts val="1600"/>
              <a:buFont typeface="Arial"/>
              <a:buChar char="●"/>
            </a:pPr>
            <a:r>
              <a:rPr lang="en-US" sz="1600">
                <a:solidFill>
                  <a:srgbClr val="FFFFFF"/>
                </a:solidFill>
              </a:rPr>
              <a:t>Provides extremely tight compression of sparsely populated spaces</a:t>
            </a:r>
            <a:endParaRPr sz="1600">
              <a:solidFill>
                <a:srgbClr val="FFFFFF"/>
              </a:solidFill>
            </a:endParaRPr>
          </a:p>
          <a:p>
            <a:pPr indent="0" lvl="0" marL="914400" rtl="0" algn="just">
              <a:spcBef>
                <a:spcPts val="300"/>
              </a:spcBef>
              <a:spcAft>
                <a:spcPts val="0"/>
              </a:spcAft>
              <a:buNone/>
            </a:pPr>
            <a:r>
              <a:t/>
            </a:r>
            <a:endParaRPr sz="1600">
              <a:solidFill>
                <a:srgbClr val="FFFFFF"/>
              </a:solidFill>
            </a:endParaRPr>
          </a:p>
          <a:p>
            <a:pPr indent="457200" lvl="0" marL="0" rtl="0" algn="just">
              <a:spcBef>
                <a:spcPts val="300"/>
              </a:spcBef>
              <a:spcAft>
                <a:spcPts val="0"/>
              </a:spcAft>
              <a:buNone/>
            </a:pPr>
            <a:r>
              <a:rPr lang="en-US" sz="1600" u="sng">
                <a:solidFill>
                  <a:srgbClr val="FFFFFF"/>
                </a:solidFill>
              </a:rPr>
              <a:t>Disadvantage</a:t>
            </a:r>
            <a:endParaRPr sz="1600" u="sng">
              <a:solidFill>
                <a:srgbClr val="FFFFFF"/>
              </a:solidFill>
            </a:endParaRPr>
          </a:p>
          <a:p>
            <a:pPr indent="-330200" lvl="0" marL="914400" rtl="0" algn="just">
              <a:spcBef>
                <a:spcPts val="300"/>
              </a:spcBef>
              <a:spcAft>
                <a:spcPts val="0"/>
              </a:spcAft>
              <a:buClr>
                <a:srgbClr val="FFFFFF"/>
              </a:buClr>
              <a:buSzPts val="1600"/>
              <a:buFont typeface="Arial"/>
              <a:buChar char="●"/>
            </a:pPr>
            <a:r>
              <a:rPr lang="en-US" sz="1600">
                <a:solidFill>
                  <a:srgbClr val="FFFFFF"/>
                </a:solidFill>
              </a:rPr>
              <a:t>Memory grows exponentially with respect to the depth of the tree</a:t>
            </a:r>
            <a:endParaRPr sz="1600">
              <a:solidFill>
                <a:srgbClr val="FFFFFF"/>
              </a:solidFill>
            </a:endParaRPr>
          </a:p>
          <a:p>
            <a:pPr indent="0" lvl="0" marL="0" rtl="0" algn="just">
              <a:spcBef>
                <a:spcPts val="300"/>
              </a:spcBef>
              <a:spcAft>
                <a:spcPts val="0"/>
              </a:spcAft>
              <a:buNone/>
            </a:pPr>
            <a:r>
              <a:t/>
            </a:r>
            <a:endParaRPr sz="1100">
              <a:solidFill>
                <a:srgbClr val="FFFFFF"/>
              </a:solidFill>
            </a:endParaRPr>
          </a:p>
          <a:p>
            <a:pPr indent="0" lvl="0" marL="0" rtl="0" algn="l">
              <a:spcBef>
                <a:spcPts val="360"/>
              </a:spcBef>
              <a:spcAft>
                <a:spcPts val="0"/>
              </a:spcAft>
              <a:buNone/>
            </a:pPr>
            <a:r>
              <a:t/>
            </a:r>
            <a:endParaRPr>
              <a:solidFill>
                <a:srgbClr val="FFFFFF"/>
              </a:solidFill>
            </a:endParaRPr>
          </a:p>
        </p:txBody>
      </p:sp>
      <p:sp>
        <p:nvSpPr>
          <p:cNvPr id="164" name="Google Shape;164;p21"/>
          <p:cNvSpPr txBox="1"/>
          <p:nvPr>
            <p:ph idx="12" type="sldNum"/>
          </p:nvPr>
        </p:nvSpPr>
        <p:spPr>
          <a:xfrm>
            <a:off x="6457950" y="6356350"/>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descr="https://lh6.googleusercontent.com/1lpsvvbc_bIFh-MAxf_ktRb41V-LJvCWSFjtSGfzPDCalbqHUMk8dE9fIRzihO5FJ5Uouj4uv93SCY5O7S1erJTOrHaN8_zwXX4ZbV2c-ID94u8ARrgh_lATDPRCfiViDky9cmzp" id="165" name="Google Shape;165;p21"/>
          <p:cNvPicPr preferRelativeResize="0"/>
          <p:nvPr/>
        </p:nvPicPr>
        <p:blipFill rotWithShape="1">
          <a:blip r:embed="rId3">
            <a:alphaModFix/>
          </a:blip>
          <a:srcRect b="0" l="0" r="0" t="0"/>
          <a:stretch/>
        </p:blipFill>
        <p:spPr>
          <a:xfrm>
            <a:off x="2159208" y="1740875"/>
            <a:ext cx="4171950" cy="1771651"/>
          </a:xfrm>
          <a:prstGeom prst="rect">
            <a:avLst/>
          </a:prstGeom>
          <a:noFill/>
          <a:ln>
            <a:noFill/>
          </a:ln>
        </p:spPr>
      </p:pic>
      <p:sp>
        <p:nvSpPr>
          <p:cNvPr id="166" name="Google Shape;166;p21"/>
          <p:cNvSpPr txBox="1"/>
          <p:nvPr/>
        </p:nvSpPr>
        <p:spPr>
          <a:xfrm>
            <a:off x="5562600" y="6534331"/>
            <a:ext cx="21339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u="sng">
                <a:solidFill>
                  <a:schemeClr val="hlink"/>
                </a:solidFill>
                <a:latin typeface="Arial"/>
                <a:ea typeface="Arial"/>
                <a:cs typeface="Arial"/>
                <a:sym typeface="Arial"/>
                <a:hlinkClick action="ppaction://hlinksldjump" r:id="rId4"/>
              </a:rPr>
              <a:t>Return to Table of Contents</a:t>
            </a:r>
            <a:endParaRPr sz="1200">
              <a:solidFill>
                <a:schemeClr val="dk1"/>
              </a:solidFill>
              <a:latin typeface="Arial"/>
              <a:ea typeface="Arial"/>
              <a:cs typeface="Arial"/>
              <a:sym typeface="Arial"/>
            </a:endParaRPr>
          </a:p>
        </p:txBody>
      </p:sp>
      <p:sp>
        <p:nvSpPr>
          <p:cNvPr id="167" name="Google Shape;167;p21"/>
          <p:cNvSpPr txBox="1"/>
          <p:nvPr>
            <p:ph idx="4294967295" type="title"/>
          </p:nvPr>
        </p:nvSpPr>
        <p:spPr>
          <a:xfrm>
            <a:off x="334750" y="345504"/>
            <a:ext cx="6172200" cy="85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3000"/>
              <a:t>Literature</a:t>
            </a:r>
            <a:r>
              <a:rPr lang="en-US" sz="3000"/>
              <a:t> Survey </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nk Presentation">
  <a:themeElements>
    <a:clrScheme name="Blank Presentation 13">
      <a:dk1>
        <a:srgbClr val="FFFFFF"/>
      </a:dk1>
      <a:lt1>
        <a:srgbClr val="FFFFFF"/>
      </a:lt1>
      <a:dk2>
        <a:srgbClr val="FFFFFF"/>
      </a:dk2>
      <a:lt2>
        <a:srgbClr val="005A8B"/>
      </a:lt2>
      <a:accent1>
        <a:srgbClr val="A0CFEB"/>
      </a:accent1>
      <a:accent2>
        <a:srgbClr val="C59217"/>
      </a:accent2>
      <a:accent3>
        <a:srgbClr val="FFFFFF"/>
      </a:accent3>
      <a:accent4>
        <a:srgbClr val="DADADA"/>
      </a:accent4>
      <a:accent5>
        <a:srgbClr val="CDE4F3"/>
      </a:accent5>
      <a:accent6>
        <a:srgbClr val="B28414"/>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